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9" r:id="rId3"/>
    <p:sldId id="303" r:id="rId4"/>
    <p:sldId id="301" r:id="rId5"/>
    <p:sldId id="302" r:id="rId6"/>
    <p:sldId id="304" r:id="rId7"/>
    <p:sldId id="309" r:id="rId8"/>
    <p:sldId id="305" r:id="rId9"/>
    <p:sldId id="306" r:id="rId10"/>
    <p:sldId id="307" r:id="rId11"/>
    <p:sldId id="308" r:id="rId12"/>
    <p:sldId id="310" r:id="rId13"/>
    <p:sldId id="311" r:id="rId14"/>
    <p:sldId id="312" r:id="rId15"/>
    <p:sldId id="313" r:id="rId16"/>
    <p:sldId id="314" r:id="rId17"/>
    <p:sldId id="320" r:id="rId18"/>
    <p:sldId id="321" r:id="rId19"/>
    <p:sldId id="316" r:id="rId20"/>
    <p:sldId id="315" r:id="rId21"/>
    <p:sldId id="317" r:id="rId22"/>
    <p:sldId id="319" r:id="rId23"/>
    <p:sldId id="3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40C421-8A0A-415C-AC67-74759EDC29FC}">
          <p14:sldIdLst>
            <p14:sldId id="257"/>
            <p14:sldId id="299"/>
            <p14:sldId id="303"/>
            <p14:sldId id="301"/>
            <p14:sldId id="302"/>
            <p14:sldId id="304"/>
            <p14:sldId id="309"/>
            <p14:sldId id="305"/>
            <p14:sldId id="306"/>
            <p14:sldId id="307"/>
            <p14:sldId id="308"/>
            <p14:sldId id="310"/>
            <p14:sldId id="311"/>
            <p14:sldId id="312"/>
            <p14:sldId id="313"/>
            <p14:sldId id="314"/>
            <p14:sldId id="320"/>
            <p14:sldId id="321"/>
            <p14:sldId id="316"/>
            <p14:sldId id="315"/>
            <p14:sldId id="317"/>
            <p14:sldId id="319"/>
            <p14:sldId id="300"/>
          </p14:sldIdLst>
        </p14:section>
        <p14:section name="Untitled Section" id="{075EDBD7-459D-4F5B-9AD8-9316DEA96C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l Davies" userId="997ed2e0-a1c2-465f-b756-6d07b3814320" providerId="ADAL" clId="{8FCEB248-F084-48A4-A754-D7748200A777}"/>
    <pc:docChg chg="undo custSel addSld delSld modSld sldOrd modSection">
      <pc:chgData name="Neil Davies" userId="997ed2e0-a1c2-465f-b756-6d07b3814320" providerId="ADAL" clId="{8FCEB248-F084-48A4-A754-D7748200A777}" dt="2024-04-10T07:40:51.615" v="2529" actId="20577"/>
      <pc:docMkLst>
        <pc:docMk/>
      </pc:docMkLst>
      <pc:sldChg chg="delSp del mod">
        <pc:chgData name="Neil Davies" userId="997ed2e0-a1c2-465f-b756-6d07b3814320" providerId="ADAL" clId="{8FCEB248-F084-48A4-A754-D7748200A777}" dt="2024-03-18T20:58:37.662" v="1" actId="47"/>
        <pc:sldMkLst>
          <pc:docMk/>
          <pc:sldMk cId="1876433849" sldId="298"/>
        </pc:sldMkLst>
        <pc:picChg chg="del">
          <ac:chgData name="Neil Davies" userId="997ed2e0-a1c2-465f-b756-6d07b3814320" providerId="ADAL" clId="{8FCEB248-F084-48A4-A754-D7748200A777}" dt="2024-03-18T20:58:07.655" v="0" actId="478"/>
          <ac:picMkLst>
            <pc:docMk/>
            <pc:sldMk cId="1876433849" sldId="298"/>
            <ac:picMk id="7" creationId="{459BEE41-C6D4-CF4B-FCA6-A862FA9BA263}"/>
          </ac:picMkLst>
        </pc:picChg>
      </pc:sldChg>
      <pc:sldChg chg="modSp mod">
        <pc:chgData name="Neil Davies" userId="997ed2e0-a1c2-465f-b756-6d07b3814320" providerId="ADAL" clId="{8FCEB248-F084-48A4-A754-D7748200A777}" dt="2024-03-18T21:01:57.740" v="18" actId="6549"/>
        <pc:sldMkLst>
          <pc:docMk/>
          <pc:sldMk cId="88505869" sldId="299"/>
        </pc:sldMkLst>
        <pc:spChg chg="mod">
          <ac:chgData name="Neil Davies" userId="997ed2e0-a1c2-465f-b756-6d07b3814320" providerId="ADAL" clId="{8FCEB248-F084-48A4-A754-D7748200A777}" dt="2024-03-18T21:01:57.740" v="18" actId="6549"/>
          <ac:spMkLst>
            <pc:docMk/>
            <pc:sldMk cId="88505869" sldId="299"/>
            <ac:spMk id="2" creationId="{7556D0D2-A1B8-C928-AC4F-59B9EF692086}"/>
          </ac:spMkLst>
        </pc:spChg>
        <pc:spChg chg="mod">
          <ac:chgData name="Neil Davies" userId="997ed2e0-a1c2-465f-b756-6d07b3814320" providerId="ADAL" clId="{8FCEB248-F084-48A4-A754-D7748200A777}" dt="2024-03-18T21:01:15.864" v="9" actId="1076"/>
          <ac:spMkLst>
            <pc:docMk/>
            <pc:sldMk cId="88505869" sldId="299"/>
            <ac:spMk id="3" creationId="{70D82C96-1BCE-7F0D-B9E2-5175D6B7D4E8}"/>
          </ac:spMkLst>
        </pc:spChg>
      </pc:sldChg>
      <pc:sldChg chg="modSp add mod">
        <pc:chgData name="Neil Davies" userId="997ed2e0-a1c2-465f-b756-6d07b3814320" providerId="ADAL" clId="{8FCEB248-F084-48A4-A754-D7748200A777}" dt="2024-04-09T00:10:23.228" v="1482" actId="20577"/>
        <pc:sldMkLst>
          <pc:docMk/>
          <pc:sldMk cId="79791881" sldId="300"/>
        </pc:sldMkLst>
        <pc:spChg chg="mod">
          <ac:chgData name="Neil Davies" userId="997ed2e0-a1c2-465f-b756-6d07b3814320" providerId="ADAL" clId="{8FCEB248-F084-48A4-A754-D7748200A777}" dt="2024-04-09T00:10:23.228" v="1482" actId="20577"/>
          <ac:spMkLst>
            <pc:docMk/>
            <pc:sldMk cId="79791881" sldId="300"/>
            <ac:spMk id="2" creationId="{7556D0D2-A1B8-C928-AC4F-59B9EF692086}"/>
          </ac:spMkLst>
        </pc:spChg>
      </pc:sldChg>
      <pc:sldChg chg="del">
        <pc:chgData name="Neil Davies" userId="997ed2e0-a1c2-465f-b756-6d07b3814320" providerId="ADAL" clId="{8FCEB248-F084-48A4-A754-D7748200A777}" dt="2024-03-18T20:58:37.662" v="1" actId="47"/>
        <pc:sldMkLst>
          <pc:docMk/>
          <pc:sldMk cId="1801413761" sldId="300"/>
        </pc:sldMkLst>
      </pc:sldChg>
      <pc:sldChg chg="del">
        <pc:chgData name="Neil Davies" userId="997ed2e0-a1c2-465f-b756-6d07b3814320" providerId="ADAL" clId="{8FCEB248-F084-48A4-A754-D7748200A777}" dt="2024-03-18T20:58:37.662" v="1" actId="47"/>
        <pc:sldMkLst>
          <pc:docMk/>
          <pc:sldMk cId="1970666705" sldId="301"/>
        </pc:sldMkLst>
      </pc:sldChg>
      <pc:sldChg chg="modSp add mod">
        <pc:chgData name="Neil Davies" userId="997ed2e0-a1c2-465f-b756-6d07b3814320" providerId="ADAL" clId="{8FCEB248-F084-48A4-A754-D7748200A777}" dt="2024-03-22T20:41:30.562" v="573" actId="1076"/>
        <pc:sldMkLst>
          <pc:docMk/>
          <pc:sldMk cId="2688921441" sldId="301"/>
        </pc:sldMkLst>
        <pc:spChg chg="mod">
          <ac:chgData name="Neil Davies" userId="997ed2e0-a1c2-465f-b756-6d07b3814320" providerId="ADAL" clId="{8FCEB248-F084-48A4-A754-D7748200A777}" dt="2024-03-22T20:41:30.562" v="573" actId="1076"/>
          <ac:spMkLst>
            <pc:docMk/>
            <pc:sldMk cId="2688921441" sldId="301"/>
            <ac:spMk id="2" creationId="{7556D0D2-A1B8-C928-AC4F-59B9EF692086}"/>
          </ac:spMkLst>
        </pc:spChg>
        <pc:picChg chg="mod">
          <ac:chgData name="Neil Davies" userId="997ed2e0-a1c2-465f-b756-6d07b3814320" providerId="ADAL" clId="{8FCEB248-F084-48A4-A754-D7748200A777}" dt="2024-03-21T03:48:39.871" v="53" actId="1076"/>
          <ac:picMkLst>
            <pc:docMk/>
            <pc:sldMk cId="2688921441" sldId="301"/>
            <ac:picMk id="4" creationId="{9284C5FC-EDEC-D807-413A-63029ED26028}"/>
          </ac:picMkLst>
        </pc:picChg>
      </pc:sldChg>
      <pc:sldChg chg="addSp modSp add mod">
        <pc:chgData name="Neil Davies" userId="997ed2e0-a1c2-465f-b756-6d07b3814320" providerId="ADAL" clId="{8FCEB248-F084-48A4-A754-D7748200A777}" dt="2024-04-08T07:49:03.094" v="854" actId="6549"/>
        <pc:sldMkLst>
          <pc:docMk/>
          <pc:sldMk cId="1415680336" sldId="302"/>
        </pc:sldMkLst>
        <pc:spChg chg="mod">
          <ac:chgData name="Neil Davies" userId="997ed2e0-a1c2-465f-b756-6d07b3814320" providerId="ADAL" clId="{8FCEB248-F084-48A4-A754-D7748200A777}" dt="2024-03-22T20:22:34.788" v="177" actId="255"/>
          <ac:spMkLst>
            <pc:docMk/>
            <pc:sldMk cId="1415680336" sldId="302"/>
            <ac:spMk id="2" creationId="{7556D0D2-A1B8-C928-AC4F-59B9EF692086}"/>
          </ac:spMkLst>
        </pc:spChg>
        <pc:spChg chg="add mod">
          <ac:chgData name="Neil Davies" userId="997ed2e0-a1c2-465f-b756-6d07b3814320" providerId="ADAL" clId="{8FCEB248-F084-48A4-A754-D7748200A777}" dt="2024-04-08T07:49:03.094" v="854" actId="6549"/>
          <ac:spMkLst>
            <pc:docMk/>
            <pc:sldMk cId="1415680336" sldId="302"/>
            <ac:spMk id="6" creationId="{35611F23-2219-62B2-5189-3C7BF2E3A70C}"/>
          </ac:spMkLst>
        </pc:spChg>
        <pc:picChg chg="mod">
          <ac:chgData name="Neil Davies" userId="997ed2e0-a1c2-465f-b756-6d07b3814320" providerId="ADAL" clId="{8FCEB248-F084-48A4-A754-D7748200A777}" dt="2024-03-22T20:22:02.741" v="174" actId="1076"/>
          <ac:picMkLst>
            <pc:docMk/>
            <pc:sldMk cId="1415680336" sldId="302"/>
            <ac:picMk id="4" creationId="{9284C5FC-EDEC-D807-413A-63029ED26028}"/>
          </ac:picMkLst>
        </pc:picChg>
      </pc:sldChg>
      <pc:sldChg chg="del">
        <pc:chgData name="Neil Davies" userId="997ed2e0-a1c2-465f-b756-6d07b3814320" providerId="ADAL" clId="{8FCEB248-F084-48A4-A754-D7748200A777}" dt="2024-03-18T20:58:37.662" v="1" actId="47"/>
        <pc:sldMkLst>
          <pc:docMk/>
          <pc:sldMk cId="2971470004" sldId="302"/>
        </pc:sldMkLst>
      </pc:sldChg>
      <pc:sldChg chg="modSp add mod">
        <pc:chgData name="Neil Davies" userId="997ed2e0-a1c2-465f-b756-6d07b3814320" providerId="ADAL" clId="{8FCEB248-F084-48A4-A754-D7748200A777}" dt="2024-03-22T20:16:04.998" v="102" actId="1076"/>
        <pc:sldMkLst>
          <pc:docMk/>
          <pc:sldMk cId="504773236" sldId="303"/>
        </pc:sldMkLst>
        <pc:spChg chg="mod">
          <ac:chgData name="Neil Davies" userId="997ed2e0-a1c2-465f-b756-6d07b3814320" providerId="ADAL" clId="{8FCEB248-F084-48A4-A754-D7748200A777}" dt="2024-03-22T20:16:04.998" v="102" actId="1076"/>
          <ac:spMkLst>
            <pc:docMk/>
            <pc:sldMk cId="504773236" sldId="303"/>
            <ac:spMk id="2" creationId="{7556D0D2-A1B8-C928-AC4F-59B9EF692086}"/>
          </ac:spMkLst>
        </pc:spChg>
      </pc:sldChg>
      <pc:sldChg chg="del">
        <pc:chgData name="Neil Davies" userId="997ed2e0-a1c2-465f-b756-6d07b3814320" providerId="ADAL" clId="{8FCEB248-F084-48A4-A754-D7748200A777}" dt="2024-03-18T20:58:37.662" v="1" actId="47"/>
        <pc:sldMkLst>
          <pc:docMk/>
          <pc:sldMk cId="3996254895" sldId="303"/>
        </pc:sldMkLst>
      </pc:sldChg>
      <pc:sldChg chg="modSp add mod">
        <pc:chgData name="Neil Davies" userId="997ed2e0-a1c2-465f-b756-6d07b3814320" providerId="ADAL" clId="{8FCEB248-F084-48A4-A754-D7748200A777}" dt="2024-04-08T07:49:27.466" v="855" actId="6549"/>
        <pc:sldMkLst>
          <pc:docMk/>
          <pc:sldMk cId="427098782" sldId="304"/>
        </pc:sldMkLst>
        <pc:spChg chg="mod">
          <ac:chgData name="Neil Davies" userId="997ed2e0-a1c2-465f-b756-6d07b3814320" providerId="ADAL" clId="{8FCEB248-F084-48A4-A754-D7748200A777}" dt="2024-04-08T07:49:27.466" v="855" actId="6549"/>
          <ac:spMkLst>
            <pc:docMk/>
            <pc:sldMk cId="427098782" sldId="304"/>
            <ac:spMk id="6" creationId="{35611F23-2219-62B2-5189-3C7BF2E3A70C}"/>
          </ac:spMkLst>
        </pc:spChg>
      </pc:sldChg>
      <pc:sldChg chg="del">
        <pc:chgData name="Neil Davies" userId="997ed2e0-a1c2-465f-b756-6d07b3814320" providerId="ADAL" clId="{8FCEB248-F084-48A4-A754-D7748200A777}" dt="2024-03-18T20:58:37.662" v="1" actId="47"/>
        <pc:sldMkLst>
          <pc:docMk/>
          <pc:sldMk cId="1437811092" sldId="304"/>
        </pc:sldMkLst>
      </pc:sldChg>
      <pc:sldChg chg="del">
        <pc:chgData name="Neil Davies" userId="997ed2e0-a1c2-465f-b756-6d07b3814320" providerId="ADAL" clId="{8FCEB248-F084-48A4-A754-D7748200A777}" dt="2024-03-18T20:58:37.662" v="1" actId="47"/>
        <pc:sldMkLst>
          <pc:docMk/>
          <pc:sldMk cId="3299777836" sldId="305"/>
        </pc:sldMkLst>
      </pc:sldChg>
      <pc:sldChg chg="modSp add mod">
        <pc:chgData name="Neil Davies" userId="997ed2e0-a1c2-465f-b756-6d07b3814320" providerId="ADAL" clId="{8FCEB248-F084-48A4-A754-D7748200A777}" dt="2024-04-08T21:59:02.596" v="857" actId="20577"/>
        <pc:sldMkLst>
          <pc:docMk/>
          <pc:sldMk cId="4043357046" sldId="305"/>
        </pc:sldMkLst>
        <pc:spChg chg="mod">
          <ac:chgData name="Neil Davies" userId="997ed2e0-a1c2-465f-b756-6d07b3814320" providerId="ADAL" clId="{8FCEB248-F084-48A4-A754-D7748200A777}" dt="2024-03-22T20:27:38.123" v="355" actId="20577"/>
          <ac:spMkLst>
            <pc:docMk/>
            <pc:sldMk cId="4043357046" sldId="305"/>
            <ac:spMk id="2" creationId="{7556D0D2-A1B8-C928-AC4F-59B9EF692086}"/>
          </ac:spMkLst>
        </pc:spChg>
        <pc:spChg chg="mod">
          <ac:chgData name="Neil Davies" userId="997ed2e0-a1c2-465f-b756-6d07b3814320" providerId="ADAL" clId="{8FCEB248-F084-48A4-A754-D7748200A777}" dt="2024-04-08T21:59:02.596" v="857" actId="20577"/>
          <ac:spMkLst>
            <pc:docMk/>
            <pc:sldMk cId="4043357046" sldId="305"/>
            <ac:spMk id="6" creationId="{35611F23-2219-62B2-5189-3C7BF2E3A70C}"/>
          </ac:spMkLst>
        </pc:spChg>
      </pc:sldChg>
      <pc:sldChg chg="del">
        <pc:chgData name="Neil Davies" userId="997ed2e0-a1c2-465f-b756-6d07b3814320" providerId="ADAL" clId="{8FCEB248-F084-48A4-A754-D7748200A777}" dt="2024-03-18T20:58:37.662" v="1" actId="47"/>
        <pc:sldMkLst>
          <pc:docMk/>
          <pc:sldMk cId="412759137" sldId="306"/>
        </pc:sldMkLst>
      </pc:sldChg>
      <pc:sldChg chg="modSp add mod">
        <pc:chgData name="Neil Davies" userId="997ed2e0-a1c2-465f-b756-6d07b3814320" providerId="ADAL" clId="{8FCEB248-F084-48A4-A754-D7748200A777}" dt="2024-04-08T21:59:23.494" v="858" actId="20577"/>
        <pc:sldMkLst>
          <pc:docMk/>
          <pc:sldMk cId="1365709543" sldId="306"/>
        </pc:sldMkLst>
        <pc:spChg chg="mod">
          <ac:chgData name="Neil Davies" userId="997ed2e0-a1c2-465f-b756-6d07b3814320" providerId="ADAL" clId="{8FCEB248-F084-48A4-A754-D7748200A777}" dt="2024-04-08T21:59:23.494" v="858" actId="20577"/>
          <ac:spMkLst>
            <pc:docMk/>
            <pc:sldMk cId="1365709543" sldId="306"/>
            <ac:spMk id="6" creationId="{35611F23-2219-62B2-5189-3C7BF2E3A70C}"/>
          </ac:spMkLst>
        </pc:spChg>
      </pc:sldChg>
      <pc:sldChg chg="modSp add mod">
        <pc:chgData name="Neil Davies" userId="997ed2e0-a1c2-465f-b756-6d07b3814320" providerId="ADAL" clId="{8FCEB248-F084-48A4-A754-D7748200A777}" dt="2024-04-08T21:59:39.483" v="859" actId="20577"/>
        <pc:sldMkLst>
          <pc:docMk/>
          <pc:sldMk cId="3780429592" sldId="307"/>
        </pc:sldMkLst>
        <pc:spChg chg="mod">
          <ac:chgData name="Neil Davies" userId="997ed2e0-a1c2-465f-b756-6d07b3814320" providerId="ADAL" clId="{8FCEB248-F084-48A4-A754-D7748200A777}" dt="2024-04-08T21:59:39.483" v="859" actId="20577"/>
          <ac:spMkLst>
            <pc:docMk/>
            <pc:sldMk cId="3780429592" sldId="307"/>
            <ac:spMk id="6" creationId="{35611F23-2219-62B2-5189-3C7BF2E3A70C}"/>
          </ac:spMkLst>
        </pc:spChg>
      </pc:sldChg>
      <pc:sldChg chg="del">
        <pc:chgData name="Neil Davies" userId="997ed2e0-a1c2-465f-b756-6d07b3814320" providerId="ADAL" clId="{8FCEB248-F084-48A4-A754-D7748200A777}" dt="2024-03-18T20:58:37.662" v="1" actId="47"/>
        <pc:sldMkLst>
          <pc:docMk/>
          <pc:sldMk cId="3834473766" sldId="307"/>
        </pc:sldMkLst>
      </pc:sldChg>
      <pc:sldChg chg="del">
        <pc:chgData name="Neil Davies" userId="997ed2e0-a1c2-465f-b756-6d07b3814320" providerId="ADAL" clId="{8FCEB248-F084-48A4-A754-D7748200A777}" dt="2024-03-18T20:58:37.662" v="1" actId="47"/>
        <pc:sldMkLst>
          <pc:docMk/>
          <pc:sldMk cId="366942326" sldId="308"/>
        </pc:sldMkLst>
      </pc:sldChg>
      <pc:sldChg chg="modSp add mod">
        <pc:chgData name="Neil Davies" userId="997ed2e0-a1c2-465f-b756-6d07b3814320" providerId="ADAL" clId="{8FCEB248-F084-48A4-A754-D7748200A777}" dt="2024-03-22T20:49:51.772" v="853" actId="20577"/>
        <pc:sldMkLst>
          <pc:docMk/>
          <pc:sldMk cId="3174025451" sldId="308"/>
        </pc:sldMkLst>
        <pc:spChg chg="mod">
          <ac:chgData name="Neil Davies" userId="997ed2e0-a1c2-465f-b756-6d07b3814320" providerId="ADAL" clId="{8FCEB248-F084-48A4-A754-D7748200A777}" dt="2024-03-22T20:46:34.818" v="706" actId="20577"/>
          <ac:spMkLst>
            <pc:docMk/>
            <pc:sldMk cId="3174025451" sldId="308"/>
            <ac:spMk id="2" creationId="{7556D0D2-A1B8-C928-AC4F-59B9EF692086}"/>
          </ac:spMkLst>
        </pc:spChg>
        <pc:spChg chg="mod">
          <ac:chgData name="Neil Davies" userId="997ed2e0-a1c2-465f-b756-6d07b3814320" providerId="ADAL" clId="{8FCEB248-F084-48A4-A754-D7748200A777}" dt="2024-03-22T20:49:51.772" v="853" actId="20577"/>
          <ac:spMkLst>
            <pc:docMk/>
            <pc:sldMk cId="3174025451" sldId="308"/>
            <ac:spMk id="6" creationId="{35611F23-2219-62B2-5189-3C7BF2E3A70C}"/>
          </ac:spMkLst>
        </pc:spChg>
      </pc:sldChg>
      <pc:sldChg chg="modSp add mod ord">
        <pc:chgData name="Neil Davies" userId="997ed2e0-a1c2-465f-b756-6d07b3814320" providerId="ADAL" clId="{8FCEB248-F084-48A4-A754-D7748200A777}" dt="2024-03-22T20:45:32.911" v="679"/>
        <pc:sldMkLst>
          <pc:docMk/>
          <pc:sldMk cId="464176308" sldId="309"/>
        </pc:sldMkLst>
        <pc:spChg chg="mod">
          <ac:chgData name="Neil Davies" userId="997ed2e0-a1c2-465f-b756-6d07b3814320" providerId="ADAL" clId="{8FCEB248-F084-48A4-A754-D7748200A777}" dt="2024-03-22T20:44:21.140" v="677" actId="1076"/>
          <ac:spMkLst>
            <pc:docMk/>
            <pc:sldMk cId="464176308" sldId="309"/>
            <ac:spMk id="6" creationId="{35611F23-2219-62B2-5189-3C7BF2E3A70C}"/>
          </ac:spMkLst>
        </pc:spChg>
      </pc:sldChg>
      <pc:sldChg chg="del">
        <pc:chgData name="Neil Davies" userId="997ed2e0-a1c2-465f-b756-6d07b3814320" providerId="ADAL" clId="{8FCEB248-F084-48A4-A754-D7748200A777}" dt="2024-03-18T20:58:37.662" v="1" actId="47"/>
        <pc:sldMkLst>
          <pc:docMk/>
          <pc:sldMk cId="3849179232" sldId="309"/>
        </pc:sldMkLst>
      </pc:sldChg>
      <pc:sldChg chg="del">
        <pc:chgData name="Neil Davies" userId="997ed2e0-a1c2-465f-b756-6d07b3814320" providerId="ADAL" clId="{8FCEB248-F084-48A4-A754-D7748200A777}" dt="2024-03-18T20:58:37.662" v="1" actId="47"/>
        <pc:sldMkLst>
          <pc:docMk/>
          <pc:sldMk cId="3832624657" sldId="310"/>
        </pc:sldMkLst>
      </pc:sldChg>
      <pc:sldChg chg="modSp add mod">
        <pc:chgData name="Neil Davies" userId="997ed2e0-a1c2-465f-b756-6d07b3814320" providerId="ADAL" clId="{8FCEB248-F084-48A4-A754-D7748200A777}" dt="2024-04-08T22:10:20.085" v="994" actId="20577"/>
        <pc:sldMkLst>
          <pc:docMk/>
          <pc:sldMk cId="4097746519" sldId="310"/>
        </pc:sldMkLst>
        <pc:spChg chg="mod">
          <ac:chgData name="Neil Davies" userId="997ed2e0-a1c2-465f-b756-6d07b3814320" providerId="ADAL" clId="{8FCEB248-F084-48A4-A754-D7748200A777}" dt="2024-04-08T22:08:29.025" v="894" actId="20577"/>
          <ac:spMkLst>
            <pc:docMk/>
            <pc:sldMk cId="4097746519" sldId="310"/>
            <ac:spMk id="2" creationId="{7556D0D2-A1B8-C928-AC4F-59B9EF692086}"/>
          </ac:spMkLst>
        </pc:spChg>
        <pc:spChg chg="mod">
          <ac:chgData name="Neil Davies" userId="997ed2e0-a1c2-465f-b756-6d07b3814320" providerId="ADAL" clId="{8FCEB248-F084-48A4-A754-D7748200A777}" dt="2024-04-08T22:10:20.085" v="994" actId="20577"/>
          <ac:spMkLst>
            <pc:docMk/>
            <pc:sldMk cId="4097746519" sldId="310"/>
            <ac:spMk id="6" creationId="{35611F23-2219-62B2-5189-3C7BF2E3A70C}"/>
          </ac:spMkLst>
        </pc:spChg>
      </pc:sldChg>
      <pc:sldChg chg="del">
        <pc:chgData name="Neil Davies" userId="997ed2e0-a1c2-465f-b756-6d07b3814320" providerId="ADAL" clId="{8FCEB248-F084-48A4-A754-D7748200A777}" dt="2024-03-18T20:58:37.662" v="1" actId="47"/>
        <pc:sldMkLst>
          <pc:docMk/>
          <pc:sldMk cId="1290549851" sldId="311"/>
        </pc:sldMkLst>
      </pc:sldChg>
      <pc:sldChg chg="modSp add mod">
        <pc:chgData name="Neil Davies" userId="997ed2e0-a1c2-465f-b756-6d07b3814320" providerId="ADAL" clId="{8FCEB248-F084-48A4-A754-D7748200A777}" dt="2024-04-08T22:12:03.712" v="1033" actId="20577"/>
        <pc:sldMkLst>
          <pc:docMk/>
          <pc:sldMk cId="3332735593" sldId="311"/>
        </pc:sldMkLst>
        <pc:spChg chg="mod">
          <ac:chgData name="Neil Davies" userId="997ed2e0-a1c2-465f-b756-6d07b3814320" providerId="ADAL" clId="{8FCEB248-F084-48A4-A754-D7748200A777}" dt="2024-04-08T22:12:03.712" v="1033" actId="20577"/>
          <ac:spMkLst>
            <pc:docMk/>
            <pc:sldMk cId="3332735593" sldId="311"/>
            <ac:spMk id="6" creationId="{35611F23-2219-62B2-5189-3C7BF2E3A70C}"/>
          </ac:spMkLst>
        </pc:spChg>
      </pc:sldChg>
      <pc:sldChg chg="modSp add mod">
        <pc:chgData name="Neil Davies" userId="997ed2e0-a1c2-465f-b756-6d07b3814320" providerId="ADAL" clId="{8FCEB248-F084-48A4-A754-D7748200A777}" dt="2024-04-08T22:18:53.330" v="1170" actId="14100"/>
        <pc:sldMkLst>
          <pc:docMk/>
          <pc:sldMk cId="736045774" sldId="312"/>
        </pc:sldMkLst>
        <pc:spChg chg="mod">
          <ac:chgData name="Neil Davies" userId="997ed2e0-a1c2-465f-b756-6d07b3814320" providerId="ADAL" clId="{8FCEB248-F084-48A4-A754-D7748200A777}" dt="2024-04-08T22:18:53.330" v="1170" actId="14100"/>
          <ac:spMkLst>
            <pc:docMk/>
            <pc:sldMk cId="736045774" sldId="312"/>
            <ac:spMk id="6" creationId="{35611F23-2219-62B2-5189-3C7BF2E3A70C}"/>
          </ac:spMkLst>
        </pc:spChg>
      </pc:sldChg>
      <pc:sldChg chg="del">
        <pc:chgData name="Neil Davies" userId="997ed2e0-a1c2-465f-b756-6d07b3814320" providerId="ADAL" clId="{8FCEB248-F084-48A4-A754-D7748200A777}" dt="2024-03-18T20:58:37.662" v="1" actId="47"/>
        <pc:sldMkLst>
          <pc:docMk/>
          <pc:sldMk cId="1083875063" sldId="312"/>
        </pc:sldMkLst>
      </pc:sldChg>
      <pc:sldChg chg="modSp add mod">
        <pc:chgData name="Neil Davies" userId="997ed2e0-a1c2-465f-b756-6d07b3814320" providerId="ADAL" clId="{8FCEB248-F084-48A4-A754-D7748200A777}" dt="2024-04-08T22:17:28.543" v="1155" actId="20577"/>
        <pc:sldMkLst>
          <pc:docMk/>
          <pc:sldMk cId="1794031491" sldId="313"/>
        </pc:sldMkLst>
        <pc:spChg chg="mod">
          <ac:chgData name="Neil Davies" userId="997ed2e0-a1c2-465f-b756-6d07b3814320" providerId="ADAL" clId="{8FCEB248-F084-48A4-A754-D7748200A777}" dt="2024-04-08T22:17:28.543" v="1155" actId="20577"/>
          <ac:spMkLst>
            <pc:docMk/>
            <pc:sldMk cId="1794031491" sldId="313"/>
            <ac:spMk id="6" creationId="{35611F23-2219-62B2-5189-3C7BF2E3A70C}"/>
          </ac:spMkLst>
        </pc:spChg>
      </pc:sldChg>
      <pc:sldChg chg="del">
        <pc:chgData name="Neil Davies" userId="997ed2e0-a1c2-465f-b756-6d07b3814320" providerId="ADAL" clId="{8FCEB248-F084-48A4-A754-D7748200A777}" dt="2024-03-18T20:58:37.662" v="1" actId="47"/>
        <pc:sldMkLst>
          <pc:docMk/>
          <pc:sldMk cId="3761776918" sldId="313"/>
        </pc:sldMkLst>
      </pc:sldChg>
      <pc:sldChg chg="del">
        <pc:chgData name="Neil Davies" userId="997ed2e0-a1c2-465f-b756-6d07b3814320" providerId="ADAL" clId="{8FCEB248-F084-48A4-A754-D7748200A777}" dt="2024-03-18T20:58:37.662" v="1" actId="47"/>
        <pc:sldMkLst>
          <pc:docMk/>
          <pc:sldMk cId="1086436779" sldId="314"/>
        </pc:sldMkLst>
      </pc:sldChg>
      <pc:sldChg chg="modSp add mod">
        <pc:chgData name="Neil Davies" userId="997ed2e0-a1c2-465f-b756-6d07b3814320" providerId="ADAL" clId="{8FCEB248-F084-48A4-A754-D7748200A777}" dt="2024-04-09T00:08:10.874" v="1471" actId="114"/>
        <pc:sldMkLst>
          <pc:docMk/>
          <pc:sldMk cId="3308292117" sldId="314"/>
        </pc:sldMkLst>
        <pc:spChg chg="mod">
          <ac:chgData name="Neil Davies" userId="997ed2e0-a1c2-465f-b756-6d07b3814320" providerId="ADAL" clId="{8FCEB248-F084-48A4-A754-D7748200A777}" dt="2024-04-09T00:08:10.874" v="1471" actId="114"/>
          <ac:spMkLst>
            <pc:docMk/>
            <pc:sldMk cId="3308292117" sldId="314"/>
            <ac:spMk id="6" creationId="{35611F23-2219-62B2-5189-3C7BF2E3A70C}"/>
          </ac:spMkLst>
        </pc:spChg>
      </pc:sldChg>
      <pc:sldChg chg="modSp add mod">
        <pc:chgData name="Neil Davies" userId="997ed2e0-a1c2-465f-b756-6d07b3814320" providerId="ADAL" clId="{8FCEB248-F084-48A4-A754-D7748200A777}" dt="2024-04-10T07:40:51.615" v="2529" actId="20577"/>
        <pc:sldMkLst>
          <pc:docMk/>
          <pc:sldMk cId="2908259422" sldId="315"/>
        </pc:sldMkLst>
        <pc:spChg chg="mod">
          <ac:chgData name="Neil Davies" userId="997ed2e0-a1c2-465f-b756-6d07b3814320" providerId="ADAL" clId="{8FCEB248-F084-48A4-A754-D7748200A777}" dt="2024-04-09T00:27:55.200" v="1708" actId="6549"/>
          <ac:spMkLst>
            <pc:docMk/>
            <pc:sldMk cId="2908259422" sldId="315"/>
            <ac:spMk id="2" creationId="{7556D0D2-A1B8-C928-AC4F-59B9EF692086}"/>
          </ac:spMkLst>
        </pc:spChg>
        <pc:spChg chg="mod">
          <ac:chgData name="Neil Davies" userId="997ed2e0-a1c2-465f-b756-6d07b3814320" providerId="ADAL" clId="{8FCEB248-F084-48A4-A754-D7748200A777}" dt="2024-04-10T07:40:51.615" v="2529" actId="20577"/>
          <ac:spMkLst>
            <pc:docMk/>
            <pc:sldMk cId="2908259422" sldId="315"/>
            <ac:spMk id="6" creationId="{35611F23-2219-62B2-5189-3C7BF2E3A70C}"/>
          </ac:spMkLst>
        </pc:spChg>
      </pc:sldChg>
      <pc:sldChg chg="del">
        <pc:chgData name="Neil Davies" userId="997ed2e0-a1c2-465f-b756-6d07b3814320" providerId="ADAL" clId="{8FCEB248-F084-48A4-A754-D7748200A777}" dt="2024-03-18T20:58:37.662" v="1" actId="47"/>
        <pc:sldMkLst>
          <pc:docMk/>
          <pc:sldMk cId="3181590745" sldId="315"/>
        </pc:sldMkLst>
      </pc:sldChg>
      <pc:sldChg chg="modSp add mod ord">
        <pc:chgData name="Neil Davies" userId="997ed2e0-a1c2-465f-b756-6d07b3814320" providerId="ADAL" clId="{8FCEB248-F084-48A4-A754-D7748200A777}" dt="2024-04-09T00:31:51.602" v="1909"/>
        <pc:sldMkLst>
          <pc:docMk/>
          <pc:sldMk cId="623030819" sldId="316"/>
        </pc:sldMkLst>
        <pc:spChg chg="mod">
          <ac:chgData name="Neil Davies" userId="997ed2e0-a1c2-465f-b756-6d07b3814320" providerId="ADAL" clId="{8FCEB248-F084-48A4-A754-D7748200A777}" dt="2024-04-09T00:27:40.875" v="1706" actId="14100"/>
          <ac:spMkLst>
            <pc:docMk/>
            <pc:sldMk cId="623030819" sldId="316"/>
            <ac:spMk id="2" creationId="{7556D0D2-A1B8-C928-AC4F-59B9EF692086}"/>
          </ac:spMkLst>
        </pc:spChg>
      </pc:sldChg>
      <pc:sldChg chg="del">
        <pc:chgData name="Neil Davies" userId="997ed2e0-a1c2-465f-b756-6d07b3814320" providerId="ADAL" clId="{8FCEB248-F084-48A4-A754-D7748200A777}" dt="2024-03-18T20:58:37.662" v="1" actId="47"/>
        <pc:sldMkLst>
          <pc:docMk/>
          <pc:sldMk cId="3624314253" sldId="316"/>
        </pc:sldMkLst>
      </pc:sldChg>
      <pc:sldChg chg="del">
        <pc:chgData name="Neil Davies" userId="997ed2e0-a1c2-465f-b756-6d07b3814320" providerId="ADAL" clId="{8FCEB248-F084-48A4-A754-D7748200A777}" dt="2024-03-18T20:58:37.662" v="1" actId="47"/>
        <pc:sldMkLst>
          <pc:docMk/>
          <pc:sldMk cId="2304507788" sldId="317"/>
        </pc:sldMkLst>
      </pc:sldChg>
      <pc:sldChg chg="modSp add mod">
        <pc:chgData name="Neil Davies" userId="997ed2e0-a1c2-465f-b756-6d07b3814320" providerId="ADAL" clId="{8FCEB248-F084-48A4-A754-D7748200A777}" dt="2024-04-09T00:33:47.147" v="1997" actId="20577"/>
        <pc:sldMkLst>
          <pc:docMk/>
          <pc:sldMk cId="3133834434" sldId="317"/>
        </pc:sldMkLst>
        <pc:spChg chg="mod">
          <ac:chgData name="Neil Davies" userId="997ed2e0-a1c2-465f-b756-6d07b3814320" providerId="ADAL" clId="{8FCEB248-F084-48A4-A754-D7748200A777}" dt="2024-04-09T00:33:47.147" v="1997" actId="20577"/>
          <ac:spMkLst>
            <pc:docMk/>
            <pc:sldMk cId="3133834434" sldId="317"/>
            <ac:spMk id="6" creationId="{35611F23-2219-62B2-5189-3C7BF2E3A70C}"/>
          </ac:spMkLst>
        </pc:spChg>
      </pc:sldChg>
      <pc:sldChg chg="add del">
        <pc:chgData name="Neil Davies" userId="997ed2e0-a1c2-465f-b756-6d07b3814320" providerId="ADAL" clId="{8FCEB248-F084-48A4-A754-D7748200A777}" dt="2024-04-09T00:47:59.227" v="2184" actId="2696"/>
        <pc:sldMkLst>
          <pc:docMk/>
          <pc:sldMk cId="2017688541" sldId="318"/>
        </pc:sldMkLst>
      </pc:sldChg>
      <pc:sldChg chg="modSp add mod">
        <pc:chgData name="Neil Davies" userId="997ed2e0-a1c2-465f-b756-6d07b3814320" providerId="ADAL" clId="{8FCEB248-F084-48A4-A754-D7748200A777}" dt="2024-04-09T00:45:44.704" v="2183" actId="20577"/>
        <pc:sldMkLst>
          <pc:docMk/>
          <pc:sldMk cId="3371443952" sldId="319"/>
        </pc:sldMkLst>
        <pc:spChg chg="mod">
          <ac:chgData name="Neil Davies" userId="997ed2e0-a1c2-465f-b756-6d07b3814320" providerId="ADAL" clId="{8FCEB248-F084-48A4-A754-D7748200A777}" dt="2024-04-09T00:45:44.704" v="2183" actId="20577"/>
          <ac:spMkLst>
            <pc:docMk/>
            <pc:sldMk cId="3371443952" sldId="319"/>
            <ac:spMk id="6" creationId="{35611F23-2219-62B2-5189-3C7BF2E3A70C}"/>
          </ac:spMkLst>
        </pc:spChg>
      </pc:sldChg>
      <pc:sldChg chg="modSp add mod">
        <pc:chgData name="Neil Davies" userId="997ed2e0-a1c2-465f-b756-6d07b3814320" providerId="ADAL" clId="{8FCEB248-F084-48A4-A754-D7748200A777}" dt="2024-04-10T07:35:29.180" v="2325" actId="20577"/>
        <pc:sldMkLst>
          <pc:docMk/>
          <pc:sldMk cId="879535557" sldId="320"/>
        </pc:sldMkLst>
        <pc:spChg chg="mod">
          <ac:chgData name="Neil Davies" userId="997ed2e0-a1c2-465f-b756-6d07b3814320" providerId="ADAL" clId="{8FCEB248-F084-48A4-A754-D7748200A777}" dt="2024-04-10T07:35:29.180" v="2325" actId="20577"/>
          <ac:spMkLst>
            <pc:docMk/>
            <pc:sldMk cId="879535557" sldId="320"/>
            <ac:spMk id="6" creationId="{35611F23-2219-62B2-5189-3C7BF2E3A70C}"/>
          </ac:spMkLst>
        </pc:spChg>
      </pc:sldChg>
      <pc:sldChg chg="modSp add mod">
        <pc:chgData name="Neil Davies" userId="997ed2e0-a1c2-465f-b756-6d07b3814320" providerId="ADAL" clId="{8FCEB248-F084-48A4-A754-D7748200A777}" dt="2024-04-10T07:38:05.239" v="2490" actId="20577"/>
        <pc:sldMkLst>
          <pc:docMk/>
          <pc:sldMk cId="1183617360" sldId="321"/>
        </pc:sldMkLst>
        <pc:spChg chg="mod">
          <ac:chgData name="Neil Davies" userId="997ed2e0-a1c2-465f-b756-6d07b3814320" providerId="ADAL" clId="{8FCEB248-F084-48A4-A754-D7748200A777}" dt="2024-04-10T07:38:05.239" v="2490" actId="20577"/>
          <ac:spMkLst>
            <pc:docMk/>
            <pc:sldMk cId="1183617360" sldId="321"/>
            <ac:spMk id="6" creationId="{35611F23-2219-62B2-5189-3C7BF2E3A70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307A-D473-2D73-8BA2-D7FF10C712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8FDF691-B28A-8A95-1BE5-CFAD736B08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FEC5756-A627-FBA5-FC48-0228E446025C}"/>
              </a:ext>
            </a:extLst>
          </p:cNvPr>
          <p:cNvSpPr>
            <a:spLocks noGrp="1"/>
          </p:cNvSpPr>
          <p:nvPr>
            <p:ph type="dt" sz="half" idx="10"/>
          </p:nvPr>
        </p:nvSpPr>
        <p:spPr/>
        <p:txBody>
          <a:bodyPr/>
          <a:lstStyle/>
          <a:p>
            <a:fld id="{9F29D452-9DAF-4963-B5B6-DB37BE0FC272}" type="datetimeFigureOut">
              <a:rPr lang="en-AU" smtClean="0"/>
              <a:t>10/04/2024</a:t>
            </a:fld>
            <a:endParaRPr lang="en-AU"/>
          </a:p>
        </p:txBody>
      </p:sp>
      <p:sp>
        <p:nvSpPr>
          <p:cNvPr id="5" name="Footer Placeholder 4">
            <a:extLst>
              <a:ext uri="{FF2B5EF4-FFF2-40B4-BE49-F238E27FC236}">
                <a16:creationId xmlns:a16="http://schemas.microsoft.com/office/drawing/2014/main" id="{561EA4AC-E231-87DC-968B-7F4C11478D6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683DE5-8194-FE1F-B784-06E6277E4297}"/>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4038573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4DE2-8259-74ED-6C35-3B618E32E1D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83AEE07-2CE6-353D-2989-4C3AC72C2E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3C2C5BC-7563-FE3B-B0FC-1CC76572B921}"/>
              </a:ext>
            </a:extLst>
          </p:cNvPr>
          <p:cNvSpPr>
            <a:spLocks noGrp="1"/>
          </p:cNvSpPr>
          <p:nvPr>
            <p:ph type="dt" sz="half" idx="10"/>
          </p:nvPr>
        </p:nvSpPr>
        <p:spPr/>
        <p:txBody>
          <a:bodyPr/>
          <a:lstStyle/>
          <a:p>
            <a:fld id="{9F29D452-9DAF-4963-B5B6-DB37BE0FC272}" type="datetimeFigureOut">
              <a:rPr lang="en-AU" smtClean="0"/>
              <a:t>10/04/2024</a:t>
            </a:fld>
            <a:endParaRPr lang="en-AU"/>
          </a:p>
        </p:txBody>
      </p:sp>
      <p:sp>
        <p:nvSpPr>
          <p:cNvPr id="5" name="Footer Placeholder 4">
            <a:extLst>
              <a:ext uri="{FF2B5EF4-FFF2-40B4-BE49-F238E27FC236}">
                <a16:creationId xmlns:a16="http://schemas.microsoft.com/office/drawing/2014/main" id="{745761D4-4A6C-7AA7-CE72-6960AC5375E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56C9DD7-54AE-ACDD-119A-FC221FF8D774}"/>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209130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337624-AC28-2148-A146-6211F357B6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358CD49-BB6A-6E85-B3AA-BA78515073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3ACD6AF-9E58-2C53-17E8-CF9855A5901E}"/>
              </a:ext>
            </a:extLst>
          </p:cNvPr>
          <p:cNvSpPr>
            <a:spLocks noGrp="1"/>
          </p:cNvSpPr>
          <p:nvPr>
            <p:ph type="dt" sz="half" idx="10"/>
          </p:nvPr>
        </p:nvSpPr>
        <p:spPr/>
        <p:txBody>
          <a:bodyPr/>
          <a:lstStyle/>
          <a:p>
            <a:fld id="{9F29D452-9DAF-4963-B5B6-DB37BE0FC272}" type="datetimeFigureOut">
              <a:rPr lang="en-AU" smtClean="0"/>
              <a:t>10/04/2024</a:t>
            </a:fld>
            <a:endParaRPr lang="en-AU"/>
          </a:p>
        </p:txBody>
      </p:sp>
      <p:sp>
        <p:nvSpPr>
          <p:cNvPr id="5" name="Footer Placeholder 4">
            <a:extLst>
              <a:ext uri="{FF2B5EF4-FFF2-40B4-BE49-F238E27FC236}">
                <a16:creationId xmlns:a16="http://schemas.microsoft.com/office/drawing/2014/main" id="{2D6391E8-B1E0-ABEC-32E1-DB96E634FBC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FA8372-5B7D-3E55-CF3B-23046D5DE120}"/>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288239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29A9-FD01-57C7-C0DF-227D6316638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9BC2B88-4B95-7BBA-C3F2-5213F05E3C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2B9E06B-B41E-A003-3AC2-668912BE467F}"/>
              </a:ext>
            </a:extLst>
          </p:cNvPr>
          <p:cNvSpPr>
            <a:spLocks noGrp="1"/>
          </p:cNvSpPr>
          <p:nvPr>
            <p:ph type="dt" sz="half" idx="10"/>
          </p:nvPr>
        </p:nvSpPr>
        <p:spPr/>
        <p:txBody>
          <a:bodyPr/>
          <a:lstStyle/>
          <a:p>
            <a:fld id="{9F29D452-9DAF-4963-B5B6-DB37BE0FC272}" type="datetimeFigureOut">
              <a:rPr lang="en-AU" smtClean="0"/>
              <a:t>10/04/2024</a:t>
            </a:fld>
            <a:endParaRPr lang="en-AU"/>
          </a:p>
        </p:txBody>
      </p:sp>
      <p:sp>
        <p:nvSpPr>
          <p:cNvPr id="5" name="Footer Placeholder 4">
            <a:extLst>
              <a:ext uri="{FF2B5EF4-FFF2-40B4-BE49-F238E27FC236}">
                <a16:creationId xmlns:a16="http://schemas.microsoft.com/office/drawing/2014/main" id="{F20024B9-95A1-7EAA-86C5-013DB2C89D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1A0DC3D-D99D-69F7-7277-8E8EE5E24C4C}"/>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96214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129D1-07DD-1D35-AFE4-E2AE37FBE2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A8158FE-D49A-0D17-4415-A006E86A43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F09050-CD3E-DE9F-3541-C695722F240A}"/>
              </a:ext>
            </a:extLst>
          </p:cNvPr>
          <p:cNvSpPr>
            <a:spLocks noGrp="1"/>
          </p:cNvSpPr>
          <p:nvPr>
            <p:ph type="dt" sz="half" idx="10"/>
          </p:nvPr>
        </p:nvSpPr>
        <p:spPr/>
        <p:txBody>
          <a:bodyPr/>
          <a:lstStyle/>
          <a:p>
            <a:fld id="{9F29D452-9DAF-4963-B5B6-DB37BE0FC272}" type="datetimeFigureOut">
              <a:rPr lang="en-AU" smtClean="0"/>
              <a:t>10/04/2024</a:t>
            </a:fld>
            <a:endParaRPr lang="en-AU"/>
          </a:p>
        </p:txBody>
      </p:sp>
      <p:sp>
        <p:nvSpPr>
          <p:cNvPr id="5" name="Footer Placeholder 4">
            <a:extLst>
              <a:ext uri="{FF2B5EF4-FFF2-40B4-BE49-F238E27FC236}">
                <a16:creationId xmlns:a16="http://schemas.microsoft.com/office/drawing/2014/main" id="{D8AA523A-44A0-7B47-F622-5507766946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B72FC21-1559-FB52-0529-71D48DB472E4}"/>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179979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3B78A-BBFB-EAB7-38E0-96805B5E7DE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A9716B0-3811-1EDA-B703-6B6DBB5B02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688028D-6771-45AA-DD98-D17D148ECB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CC1A057-A3E7-E5F1-5C5F-D7244B8EA9C0}"/>
              </a:ext>
            </a:extLst>
          </p:cNvPr>
          <p:cNvSpPr>
            <a:spLocks noGrp="1"/>
          </p:cNvSpPr>
          <p:nvPr>
            <p:ph type="dt" sz="half" idx="10"/>
          </p:nvPr>
        </p:nvSpPr>
        <p:spPr/>
        <p:txBody>
          <a:bodyPr/>
          <a:lstStyle/>
          <a:p>
            <a:fld id="{9F29D452-9DAF-4963-B5B6-DB37BE0FC272}" type="datetimeFigureOut">
              <a:rPr lang="en-AU" smtClean="0"/>
              <a:t>10/04/2024</a:t>
            </a:fld>
            <a:endParaRPr lang="en-AU"/>
          </a:p>
        </p:txBody>
      </p:sp>
      <p:sp>
        <p:nvSpPr>
          <p:cNvPr id="6" name="Footer Placeholder 5">
            <a:extLst>
              <a:ext uri="{FF2B5EF4-FFF2-40B4-BE49-F238E27FC236}">
                <a16:creationId xmlns:a16="http://schemas.microsoft.com/office/drawing/2014/main" id="{070C87D2-C891-BC2D-EEAF-9B9D9E2C1C1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891F52F-12C7-8B20-1CA5-50FAE057AC2D}"/>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3839284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F6A8-17CB-AE10-6B43-0012B93393E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B4983A5-948C-886A-8134-84D1475BB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A08204-FCB1-CEDE-FC2C-C11252A132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B684E87-E6B8-0C19-A9BD-B4861B6844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96D96D-51B1-5962-1DDE-FE092F0F85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E88662E-06B8-7F0A-8475-CEE69868B725}"/>
              </a:ext>
            </a:extLst>
          </p:cNvPr>
          <p:cNvSpPr>
            <a:spLocks noGrp="1"/>
          </p:cNvSpPr>
          <p:nvPr>
            <p:ph type="dt" sz="half" idx="10"/>
          </p:nvPr>
        </p:nvSpPr>
        <p:spPr/>
        <p:txBody>
          <a:bodyPr/>
          <a:lstStyle/>
          <a:p>
            <a:fld id="{9F29D452-9DAF-4963-B5B6-DB37BE0FC272}" type="datetimeFigureOut">
              <a:rPr lang="en-AU" smtClean="0"/>
              <a:t>10/04/2024</a:t>
            </a:fld>
            <a:endParaRPr lang="en-AU"/>
          </a:p>
        </p:txBody>
      </p:sp>
      <p:sp>
        <p:nvSpPr>
          <p:cNvPr id="8" name="Footer Placeholder 7">
            <a:extLst>
              <a:ext uri="{FF2B5EF4-FFF2-40B4-BE49-F238E27FC236}">
                <a16:creationId xmlns:a16="http://schemas.microsoft.com/office/drawing/2014/main" id="{5FB0443D-9116-BE2D-216E-22A0DCEA53C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ACA9462-4898-057B-5161-27D60C53DA9E}"/>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1169517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4E3A-6A05-4C9D-2353-78B6C2B49BD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CE90B2D-7EEC-B136-9E82-3F368A78152E}"/>
              </a:ext>
            </a:extLst>
          </p:cNvPr>
          <p:cNvSpPr>
            <a:spLocks noGrp="1"/>
          </p:cNvSpPr>
          <p:nvPr>
            <p:ph type="dt" sz="half" idx="10"/>
          </p:nvPr>
        </p:nvSpPr>
        <p:spPr/>
        <p:txBody>
          <a:bodyPr/>
          <a:lstStyle/>
          <a:p>
            <a:fld id="{9F29D452-9DAF-4963-B5B6-DB37BE0FC272}" type="datetimeFigureOut">
              <a:rPr lang="en-AU" smtClean="0"/>
              <a:t>10/04/2024</a:t>
            </a:fld>
            <a:endParaRPr lang="en-AU"/>
          </a:p>
        </p:txBody>
      </p:sp>
      <p:sp>
        <p:nvSpPr>
          <p:cNvPr id="4" name="Footer Placeholder 3">
            <a:extLst>
              <a:ext uri="{FF2B5EF4-FFF2-40B4-BE49-F238E27FC236}">
                <a16:creationId xmlns:a16="http://schemas.microsoft.com/office/drawing/2014/main" id="{E6E13F14-DF73-54C3-B4E3-06152B17955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7D1ED87-EB38-CAE1-9B19-B24A5432F34B}"/>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28251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3D765-4467-F229-2A0C-6C8FC02179AD}"/>
              </a:ext>
            </a:extLst>
          </p:cNvPr>
          <p:cNvSpPr>
            <a:spLocks noGrp="1"/>
          </p:cNvSpPr>
          <p:nvPr>
            <p:ph type="dt" sz="half" idx="10"/>
          </p:nvPr>
        </p:nvSpPr>
        <p:spPr/>
        <p:txBody>
          <a:bodyPr/>
          <a:lstStyle/>
          <a:p>
            <a:fld id="{9F29D452-9DAF-4963-B5B6-DB37BE0FC272}" type="datetimeFigureOut">
              <a:rPr lang="en-AU" smtClean="0"/>
              <a:t>10/04/2024</a:t>
            </a:fld>
            <a:endParaRPr lang="en-AU"/>
          </a:p>
        </p:txBody>
      </p:sp>
      <p:sp>
        <p:nvSpPr>
          <p:cNvPr id="3" name="Footer Placeholder 2">
            <a:extLst>
              <a:ext uri="{FF2B5EF4-FFF2-40B4-BE49-F238E27FC236}">
                <a16:creationId xmlns:a16="http://schemas.microsoft.com/office/drawing/2014/main" id="{FCDBA297-0476-0132-3A8E-B4AE7405295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B2CA486-B9E8-F290-EDBB-1F3DA6BBAE7A}"/>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308936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24C4-8BF9-E059-4376-97EE75B4E9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F29C07D-38AA-388B-A37E-A6B4A0EA9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52FBF1A-6618-DAB0-6F24-9DF684DCD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37442-AA4B-E5EE-2966-A6471F31D102}"/>
              </a:ext>
            </a:extLst>
          </p:cNvPr>
          <p:cNvSpPr>
            <a:spLocks noGrp="1"/>
          </p:cNvSpPr>
          <p:nvPr>
            <p:ph type="dt" sz="half" idx="10"/>
          </p:nvPr>
        </p:nvSpPr>
        <p:spPr/>
        <p:txBody>
          <a:bodyPr/>
          <a:lstStyle/>
          <a:p>
            <a:fld id="{9F29D452-9DAF-4963-B5B6-DB37BE0FC272}" type="datetimeFigureOut">
              <a:rPr lang="en-AU" smtClean="0"/>
              <a:t>10/04/2024</a:t>
            </a:fld>
            <a:endParaRPr lang="en-AU"/>
          </a:p>
        </p:txBody>
      </p:sp>
      <p:sp>
        <p:nvSpPr>
          <p:cNvPr id="6" name="Footer Placeholder 5">
            <a:extLst>
              <a:ext uri="{FF2B5EF4-FFF2-40B4-BE49-F238E27FC236}">
                <a16:creationId xmlns:a16="http://schemas.microsoft.com/office/drawing/2014/main" id="{307BE9B4-53A3-8E12-2F10-7C1A8F052EF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E9AD8D8-1601-D725-49DA-82EC618A5F63}"/>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262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9794-C8A6-C091-5B60-7F3A432EF0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8086770-695E-C1E7-34BC-F2CB365F2C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8CD08A9-F0DB-A6B8-0E36-F1D37A76D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47D55-1F34-AC23-6690-DB55B0AEB4FB}"/>
              </a:ext>
            </a:extLst>
          </p:cNvPr>
          <p:cNvSpPr>
            <a:spLocks noGrp="1"/>
          </p:cNvSpPr>
          <p:nvPr>
            <p:ph type="dt" sz="half" idx="10"/>
          </p:nvPr>
        </p:nvSpPr>
        <p:spPr/>
        <p:txBody>
          <a:bodyPr/>
          <a:lstStyle/>
          <a:p>
            <a:fld id="{9F29D452-9DAF-4963-B5B6-DB37BE0FC272}" type="datetimeFigureOut">
              <a:rPr lang="en-AU" smtClean="0"/>
              <a:t>10/04/2024</a:t>
            </a:fld>
            <a:endParaRPr lang="en-AU"/>
          </a:p>
        </p:txBody>
      </p:sp>
      <p:sp>
        <p:nvSpPr>
          <p:cNvPr id="6" name="Footer Placeholder 5">
            <a:extLst>
              <a:ext uri="{FF2B5EF4-FFF2-40B4-BE49-F238E27FC236}">
                <a16:creationId xmlns:a16="http://schemas.microsoft.com/office/drawing/2014/main" id="{411096DD-8890-D38B-343B-6FBBE7D1C15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AFFC8AA-211E-E224-B273-1EB62F3BA49A}"/>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516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5619A2-C758-A7AA-8EAD-04CBB045A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F808F96-36F6-6576-BF8C-B751400C99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E8041C9-59D0-135F-CCC9-28BB332A74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29D452-9DAF-4963-B5B6-DB37BE0FC272}" type="datetimeFigureOut">
              <a:rPr lang="en-AU" smtClean="0"/>
              <a:t>10/04/2024</a:t>
            </a:fld>
            <a:endParaRPr lang="en-AU"/>
          </a:p>
        </p:txBody>
      </p:sp>
      <p:sp>
        <p:nvSpPr>
          <p:cNvPr id="5" name="Footer Placeholder 4">
            <a:extLst>
              <a:ext uri="{FF2B5EF4-FFF2-40B4-BE49-F238E27FC236}">
                <a16:creationId xmlns:a16="http://schemas.microsoft.com/office/drawing/2014/main" id="{71E4C7D1-5562-B7AE-9267-ED5B1E22AE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0C71273B-4BF5-D73B-B312-7641551E43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4B4405-A7EF-4DDF-9038-A1FD3D31D442}" type="slidenum">
              <a:rPr lang="en-AU" smtClean="0"/>
              <a:t>‹#›</a:t>
            </a:fld>
            <a:endParaRPr lang="en-AU"/>
          </a:p>
        </p:txBody>
      </p:sp>
    </p:spTree>
    <p:extLst>
      <p:ext uri="{BB962C8B-B14F-4D97-AF65-F5344CB8AC3E}">
        <p14:creationId xmlns:p14="http://schemas.microsoft.com/office/powerpoint/2010/main" val="2095550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524000" y="411578"/>
            <a:ext cx="9144000" cy="2601966"/>
          </a:xfrm>
        </p:spPr>
        <p:txBody>
          <a:bodyPr/>
          <a:lstStyle/>
          <a:p>
            <a:r>
              <a:rPr lang="en-AU" dirty="0">
                <a:solidFill>
                  <a:schemeClr val="bg2"/>
                </a:solidFill>
                <a:latin typeface="Algerian" panose="04020705040A02060702" pitchFamily="82" charset="0"/>
              </a:rPr>
              <a:t>Psalm Enchanted Evening</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4107891"/>
            <a:ext cx="9144000" cy="1655762"/>
          </a:xfrm>
        </p:spPr>
        <p:txBody>
          <a:bodyPr>
            <a:noAutofit/>
          </a:bodyPr>
          <a:lstStyle/>
          <a:p>
            <a:r>
              <a:rPr lang="en-AU" sz="4000" dirty="0">
                <a:solidFill>
                  <a:schemeClr val="bg2"/>
                </a:solidFill>
                <a:latin typeface="Algerian" panose="04020705040A02060702" pitchFamily="82" charset="0"/>
              </a:rPr>
              <a:t>Psalms book </a:t>
            </a:r>
            <a:r>
              <a:rPr lang="en-AU" sz="4000" dirty="0" err="1">
                <a:solidFill>
                  <a:schemeClr val="bg2"/>
                </a:solidFill>
                <a:latin typeface="Algerian" panose="04020705040A02060702" pitchFamily="82" charset="0"/>
              </a:rPr>
              <a:t>i</a:t>
            </a:r>
            <a:endParaRPr lang="en-AU" sz="4000" dirty="0">
              <a:solidFill>
                <a:schemeClr val="bg2"/>
              </a:solidFill>
              <a:latin typeface="Algerian" panose="04020705040A02060702" pitchFamily="82" charset="0"/>
            </a:endParaRPr>
          </a:p>
        </p:txBody>
      </p:sp>
    </p:spTree>
    <p:extLst>
      <p:ext uri="{BB962C8B-B14F-4D97-AF65-F5344CB8AC3E}">
        <p14:creationId xmlns:p14="http://schemas.microsoft.com/office/powerpoint/2010/main" val="55664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633"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101477"/>
            <a:ext cx="10011266" cy="3327523"/>
          </a:xfrm>
        </p:spPr>
        <p:txBody>
          <a:bodyPr>
            <a:normAutofit/>
          </a:bodyPr>
          <a:lstStyle/>
          <a:p>
            <a:r>
              <a:rPr lang="en-AU" sz="4800" dirty="0">
                <a:solidFill>
                  <a:schemeClr val="bg2"/>
                </a:solidFill>
              </a:rPr>
              <a:t>Psalm 24 </a:t>
            </a:r>
            <a:br>
              <a:rPr lang="en-AU" sz="4800" dirty="0">
                <a:solidFill>
                  <a:schemeClr val="bg2"/>
                </a:solidFill>
              </a:rPr>
            </a:br>
            <a:br>
              <a:rPr lang="en-AU" sz="4800" dirty="0">
                <a:solidFill>
                  <a:schemeClr val="bg2"/>
                </a:solidFill>
              </a:rPr>
            </a:br>
            <a:r>
              <a:rPr lang="en-AU" sz="3200" dirty="0">
                <a:solidFill>
                  <a:schemeClr val="bg2"/>
                </a:solidFill>
              </a:rPr>
              <a:t>II Samuel 6.1-23</a:t>
            </a:r>
            <a:br>
              <a:rPr lang="en-AU" sz="3200" dirty="0">
                <a:solidFill>
                  <a:schemeClr val="bg2"/>
                </a:solidFill>
              </a:rPr>
            </a:br>
            <a:r>
              <a:rPr lang="en-AU" sz="3200" dirty="0">
                <a:solidFill>
                  <a:schemeClr val="bg2"/>
                </a:solidFill>
              </a:rPr>
              <a:t>David returns the Ark to Jerusalem</a:t>
            </a: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35611F23-2219-62B2-5189-3C7BF2E3A70C}"/>
              </a:ext>
            </a:extLst>
          </p:cNvPr>
          <p:cNvSpPr txBox="1"/>
          <p:nvPr/>
        </p:nvSpPr>
        <p:spPr>
          <a:xfrm>
            <a:off x="1972111" y="3734693"/>
            <a:ext cx="8247777" cy="2062103"/>
          </a:xfrm>
          <a:prstGeom prst="rect">
            <a:avLst/>
          </a:prstGeom>
          <a:noFill/>
        </p:spPr>
        <p:txBody>
          <a:bodyPr wrap="square">
            <a:spAutoFit/>
          </a:bodyPr>
          <a:lstStyle/>
          <a:p>
            <a:r>
              <a:rPr kumimoji="0" lang="en-AU" sz="3200" b="0" i="0" u="none" strike="noStrike" kern="1200" cap="none" spc="0" normalizeH="0" baseline="0" noProof="0" dirty="0">
                <a:ln>
                  <a:noFill/>
                </a:ln>
                <a:solidFill>
                  <a:srgbClr val="E8E8E8"/>
                </a:solidFill>
                <a:effectLst/>
                <a:uLnTx/>
                <a:uFillTx/>
                <a:latin typeface="Aptos Display" panose="02110004020202020204"/>
                <a:ea typeface="+mj-ea"/>
                <a:cs typeface="+mj-cs"/>
              </a:rPr>
              <a:t>II Samuel 6.11-23</a:t>
            </a:r>
            <a:br>
              <a:rPr kumimoji="0" lang="en-AU" sz="3200" b="0" i="0" u="none" strike="noStrike" kern="1200" cap="none" spc="0" normalizeH="0" baseline="0" noProof="0" dirty="0">
                <a:ln>
                  <a:noFill/>
                </a:ln>
                <a:solidFill>
                  <a:srgbClr val="E8E8E8"/>
                </a:solidFill>
                <a:effectLst/>
                <a:uLnTx/>
                <a:uFillTx/>
                <a:latin typeface="Aptos Display" panose="02110004020202020204"/>
                <a:ea typeface="+mj-ea"/>
                <a:cs typeface="+mj-cs"/>
              </a:rPr>
            </a:br>
            <a:r>
              <a:rPr kumimoji="0" lang="en-AU" sz="3200" b="0" i="0" u="none" strike="noStrike" kern="1200" cap="none" spc="0" normalizeH="0" baseline="0" noProof="0" dirty="0">
                <a:ln>
                  <a:noFill/>
                </a:ln>
                <a:solidFill>
                  <a:srgbClr val="E8E8E8"/>
                </a:solidFill>
                <a:effectLst/>
                <a:uLnTx/>
                <a:uFillTx/>
                <a:latin typeface="Aptos Display" panose="02110004020202020204"/>
                <a:ea typeface="+mj-ea"/>
                <a:cs typeface="+mj-cs"/>
              </a:rPr>
              <a:t>David brings the Ark </a:t>
            </a:r>
            <a:r>
              <a:rPr lang="en-AU" sz="3200" dirty="0">
                <a:solidFill>
                  <a:srgbClr val="E8E8E8"/>
                </a:solidFill>
                <a:latin typeface="Aptos Display" panose="02110004020202020204"/>
                <a:ea typeface="+mj-ea"/>
                <a:cs typeface="+mj-cs"/>
              </a:rPr>
              <a:t>up to Jerusalem after 3 months to uninhibited joy and unbridled praise</a:t>
            </a:r>
            <a:endParaRPr kumimoji="0" lang="en-AU" sz="3200" b="0" i="0" u="none" strike="noStrike" kern="1200" cap="none" spc="0" normalizeH="0" baseline="0" noProof="0" dirty="0">
              <a:ln>
                <a:noFill/>
              </a:ln>
              <a:solidFill>
                <a:srgbClr val="E8E8E8"/>
              </a:solidFill>
              <a:effectLst/>
              <a:uLnTx/>
              <a:uFillTx/>
              <a:latin typeface="Aptos Display" panose="02110004020202020204"/>
              <a:ea typeface="+mj-ea"/>
              <a:cs typeface="+mj-cs"/>
            </a:endParaRPr>
          </a:p>
          <a:p>
            <a:endParaRPr lang="en-AU" sz="3200" dirty="0">
              <a:solidFill>
                <a:srgbClr val="E8E8E8"/>
              </a:solidFill>
              <a:latin typeface="Aptos Display" panose="02110004020202020204"/>
              <a:ea typeface="+mj-ea"/>
              <a:cs typeface="+mj-cs"/>
            </a:endParaRPr>
          </a:p>
        </p:txBody>
      </p:sp>
    </p:spTree>
    <p:extLst>
      <p:ext uri="{BB962C8B-B14F-4D97-AF65-F5344CB8AC3E}">
        <p14:creationId xmlns:p14="http://schemas.microsoft.com/office/powerpoint/2010/main" val="3780429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633"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101477"/>
            <a:ext cx="10011266" cy="3327523"/>
          </a:xfrm>
        </p:spPr>
        <p:txBody>
          <a:bodyPr>
            <a:normAutofit/>
          </a:bodyPr>
          <a:lstStyle/>
          <a:p>
            <a:r>
              <a:rPr lang="en-AU" sz="4800" dirty="0">
                <a:solidFill>
                  <a:schemeClr val="bg2"/>
                </a:solidFill>
              </a:rPr>
              <a:t>Psalm 24 </a:t>
            </a:r>
            <a:br>
              <a:rPr lang="en-AU" sz="4800" dirty="0">
                <a:solidFill>
                  <a:schemeClr val="bg2"/>
                </a:solidFill>
              </a:rPr>
            </a:br>
            <a:br>
              <a:rPr lang="en-AU" sz="4800" dirty="0">
                <a:solidFill>
                  <a:schemeClr val="bg2"/>
                </a:solidFill>
              </a:rPr>
            </a:br>
            <a:r>
              <a:rPr lang="en-AU" sz="3200" dirty="0">
                <a:solidFill>
                  <a:schemeClr val="bg2"/>
                </a:solidFill>
              </a:rPr>
              <a:t>The 3 sections of the Psalm</a:t>
            </a: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35611F23-2219-62B2-5189-3C7BF2E3A70C}"/>
              </a:ext>
            </a:extLst>
          </p:cNvPr>
          <p:cNvSpPr txBox="1"/>
          <p:nvPr/>
        </p:nvSpPr>
        <p:spPr>
          <a:xfrm>
            <a:off x="1972111" y="3734693"/>
            <a:ext cx="8247777" cy="2062103"/>
          </a:xfrm>
          <a:prstGeom prst="rect">
            <a:avLst/>
          </a:prstGeom>
          <a:noFill/>
        </p:spPr>
        <p:txBody>
          <a:bodyPr wrap="square">
            <a:spAutoFit/>
          </a:bodyPr>
          <a:lstStyle/>
          <a:p>
            <a:r>
              <a:rPr kumimoji="0" lang="en-AU" sz="3200" b="0" i="0" u="none" strike="noStrike" kern="1200" cap="none" spc="0" normalizeH="0" baseline="0" noProof="0" dirty="0">
                <a:ln>
                  <a:noFill/>
                </a:ln>
                <a:solidFill>
                  <a:srgbClr val="E8E8E8"/>
                </a:solidFill>
                <a:effectLst/>
                <a:uLnTx/>
                <a:uFillTx/>
                <a:latin typeface="Aptos Display" panose="02110004020202020204"/>
                <a:ea typeface="+mj-ea"/>
                <a:cs typeface="+mj-cs"/>
              </a:rPr>
              <a:t>Verses 1-2: The authority and power of the King</a:t>
            </a:r>
            <a:br>
              <a:rPr kumimoji="0" lang="en-AU" sz="3200" b="0" i="0" u="none" strike="noStrike" kern="1200" cap="none" spc="0" normalizeH="0" baseline="0" noProof="0" dirty="0">
                <a:ln>
                  <a:noFill/>
                </a:ln>
                <a:solidFill>
                  <a:srgbClr val="E8E8E8"/>
                </a:solidFill>
                <a:effectLst/>
                <a:uLnTx/>
                <a:uFillTx/>
                <a:latin typeface="Aptos Display" panose="02110004020202020204"/>
                <a:ea typeface="+mj-ea"/>
                <a:cs typeface="+mj-cs"/>
              </a:rPr>
            </a:br>
            <a:r>
              <a:rPr kumimoji="0" lang="en-AU" sz="3200" b="0" i="0" u="none" strike="noStrike" kern="1200" cap="none" spc="0" normalizeH="0" baseline="0" noProof="0" dirty="0">
                <a:ln>
                  <a:noFill/>
                </a:ln>
                <a:solidFill>
                  <a:srgbClr val="E8E8E8"/>
                </a:solidFill>
                <a:effectLst/>
                <a:uLnTx/>
                <a:uFillTx/>
                <a:latin typeface="Aptos Display" panose="02110004020202020204"/>
                <a:ea typeface="+mj-ea"/>
                <a:cs typeface="+mj-cs"/>
              </a:rPr>
              <a:t>Verses 3-6: Who may approach the King</a:t>
            </a:r>
          </a:p>
          <a:p>
            <a:r>
              <a:rPr lang="en-AU" sz="3200" dirty="0">
                <a:solidFill>
                  <a:srgbClr val="E8E8E8"/>
                </a:solidFill>
                <a:latin typeface="Aptos Display" panose="02110004020202020204"/>
                <a:ea typeface="+mj-ea"/>
                <a:cs typeface="+mj-cs"/>
              </a:rPr>
              <a:t>Verses 7-10: The coming </a:t>
            </a:r>
            <a:r>
              <a:rPr lang="en-AU" sz="3200">
                <a:solidFill>
                  <a:srgbClr val="E8E8E8"/>
                </a:solidFill>
                <a:latin typeface="Aptos Display" panose="02110004020202020204"/>
                <a:ea typeface="+mj-ea"/>
                <a:cs typeface="+mj-cs"/>
              </a:rPr>
              <a:t>of the King</a:t>
            </a:r>
            <a:endParaRPr kumimoji="0" lang="en-AU" sz="3200" b="0" i="0" u="none" strike="noStrike" kern="1200" cap="none" spc="0" normalizeH="0" baseline="0" noProof="0" dirty="0">
              <a:ln>
                <a:noFill/>
              </a:ln>
              <a:solidFill>
                <a:srgbClr val="E8E8E8"/>
              </a:solidFill>
              <a:effectLst/>
              <a:uLnTx/>
              <a:uFillTx/>
              <a:latin typeface="Aptos Display" panose="02110004020202020204"/>
              <a:ea typeface="+mj-ea"/>
              <a:cs typeface="+mj-cs"/>
            </a:endParaRPr>
          </a:p>
          <a:p>
            <a:endParaRPr lang="en-AU" sz="3200" dirty="0">
              <a:solidFill>
                <a:srgbClr val="E8E8E8"/>
              </a:solidFill>
              <a:latin typeface="Aptos Display" panose="02110004020202020204"/>
              <a:ea typeface="+mj-ea"/>
              <a:cs typeface="+mj-cs"/>
            </a:endParaRPr>
          </a:p>
        </p:txBody>
      </p:sp>
    </p:spTree>
    <p:extLst>
      <p:ext uri="{BB962C8B-B14F-4D97-AF65-F5344CB8AC3E}">
        <p14:creationId xmlns:p14="http://schemas.microsoft.com/office/powerpoint/2010/main" val="317402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633"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101477"/>
            <a:ext cx="10011266" cy="3327523"/>
          </a:xfrm>
        </p:spPr>
        <p:txBody>
          <a:bodyPr>
            <a:normAutofit/>
          </a:bodyPr>
          <a:lstStyle/>
          <a:p>
            <a:r>
              <a:rPr lang="en-AU" sz="4800" dirty="0">
                <a:solidFill>
                  <a:schemeClr val="bg2"/>
                </a:solidFill>
              </a:rPr>
              <a:t>The Authority &amp; Power of the King</a:t>
            </a:r>
            <a:br>
              <a:rPr lang="en-AU" sz="4800" dirty="0">
                <a:solidFill>
                  <a:schemeClr val="bg2"/>
                </a:solidFill>
              </a:rPr>
            </a:br>
            <a:br>
              <a:rPr lang="en-AU" sz="4800" dirty="0">
                <a:solidFill>
                  <a:schemeClr val="bg2"/>
                </a:solidFill>
              </a:rPr>
            </a:br>
            <a:endParaRPr lang="en-AU" sz="3200" dirty="0">
              <a:solidFill>
                <a:schemeClr val="bg2"/>
              </a:solidFill>
            </a:endParaRP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35611F23-2219-62B2-5189-3C7BF2E3A70C}"/>
              </a:ext>
            </a:extLst>
          </p:cNvPr>
          <p:cNvSpPr txBox="1"/>
          <p:nvPr/>
        </p:nvSpPr>
        <p:spPr>
          <a:xfrm>
            <a:off x="1972111" y="3136612"/>
            <a:ext cx="8247777" cy="1569660"/>
          </a:xfrm>
          <a:prstGeom prst="rect">
            <a:avLst/>
          </a:prstGeom>
          <a:noFill/>
        </p:spPr>
        <p:txBody>
          <a:bodyPr wrap="square">
            <a:spAutoFit/>
          </a:bodyPr>
          <a:lstStyle/>
          <a:p>
            <a:r>
              <a:rPr lang="en-AU" sz="3200" dirty="0">
                <a:solidFill>
                  <a:srgbClr val="E8E8E8"/>
                </a:solidFill>
                <a:latin typeface="Aptos Display" panose="02110004020202020204"/>
                <a:ea typeface="+mj-ea"/>
                <a:cs typeface="+mj-cs"/>
              </a:rPr>
              <a:t>The earth is the Lords by right of creation …….</a:t>
            </a:r>
          </a:p>
          <a:p>
            <a:endParaRPr lang="en-AU" sz="3200" dirty="0">
              <a:solidFill>
                <a:srgbClr val="E8E8E8"/>
              </a:solidFill>
              <a:latin typeface="Aptos Display" panose="02110004020202020204"/>
              <a:ea typeface="+mj-ea"/>
              <a:cs typeface="+mj-cs"/>
            </a:endParaRPr>
          </a:p>
          <a:p>
            <a:r>
              <a:rPr lang="en-AU" sz="3200" dirty="0">
                <a:solidFill>
                  <a:srgbClr val="E8E8E8"/>
                </a:solidFill>
                <a:latin typeface="Aptos Display" panose="02110004020202020204"/>
                <a:ea typeface="+mj-ea"/>
                <a:cs typeface="+mj-cs"/>
              </a:rPr>
              <a:t>	John 1.3: “by whom all things were made”</a:t>
            </a:r>
          </a:p>
        </p:txBody>
      </p:sp>
    </p:spTree>
    <p:extLst>
      <p:ext uri="{BB962C8B-B14F-4D97-AF65-F5344CB8AC3E}">
        <p14:creationId xmlns:p14="http://schemas.microsoft.com/office/powerpoint/2010/main" val="4097746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633"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101477"/>
            <a:ext cx="10011266" cy="3327523"/>
          </a:xfrm>
        </p:spPr>
        <p:txBody>
          <a:bodyPr>
            <a:normAutofit/>
          </a:bodyPr>
          <a:lstStyle/>
          <a:p>
            <a:r>
              <a:rPr lang="en-AU" sz="4800" dirty="0">
                <a:solidFill>
                  <a:schemeClr val="bg2"/>
                </a:solidFill>
              </a:rPr>
              <a:t>The Authority &amp; Power of the King</a:t>
            </a:r>
            <a:br>
              <a:rPr lang="en-AU" sz="4800" dirty="0">
                <a:solidFill>
                  <a:schemeClr val="bg2"/>
                </a:solidFill>
              </a:rPr>
            </a:br>
            <a:br>
              <a:rPr lang="en-AU" sz="4800" dirty="0">
                <a:solidFill>
                  <a:schemeClr val="bg2"/>
                </a:solidFill>
              </a:rPr>
            </a:br>
            <a:endParaRPr lang="en-AU" sz="3200" dirty="0">
              <a:solidFill>
                <a:schemeClr val="bg2"/>
              </a:solidFill>
            </a:endParaRP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35611F23-2219-62B2-5189-3C7BF2E3A70C}"/>
              </a:ext>
            </a:extLst>
          </p:cNvPr>
          <p:cNvSpPr txBox="1"/>
          <p:nvPr/>
        </p:nvSpPr>
        <p:spPr>
          <a:xfrm>
            <a:off x="1888529" y="3042096"/>
            <a:ext cx="8414942" cy="1569660"/>
          </a:xfrm>
          <a:prstGeom prst="rect">
            <a:avLst/>
          </a:prstGeom>
          <a:noFill/>
        </p:spPr>
        <p:txBody>
          <a:bodyPr wrap="square">
            <a:spAutoFit/>
          </a:bodyPr>
          <a:lstStyle/>
          <a:p>
            <a:r>
              <a:rPr lang="en-AU" sz="3200" dirty="0">
                <a:solidFill>
                  <a:srgbClr val="E8E8E8"/>
                </a:solidFill>
                <a:latin typeface="Aptos Display" panose="02110004020202020204"/>
                <a:ea typeface="+mj-ea"/>
                <a:cs typeface="+mj-cs"/>
              </a:rPr>
              <a:t>The earth is the Lords by right of sustentation …….</a:t>
            </a:r>
          </a:p>
          <a:p>
            <a:endParaRPr lang="en-AU" sz="3200" dirty="0">
              <a:solidFill>
                <a:srgbClr val="E8E8E8"/>
              </a:solidFill>
              <a:latin typeface="Aptos Display" panose="02110004020202020204"/>
              <a:ea typeface="+mj-ea"/>
              <a:cs typeface="+mj-cs"/>
            </a:endParaRPr>
          </a:p>
          <a:p>
            <a:r>
              <a:rPr lang="en-AU" sz="3200" dirty="0">
                <a:solidFill>
                  <a:srgbClr val="E8E8E8"/>
                </a:solidFill>
                <a:latin typeface="Aptos Display" panose="02110004020202020204"/>
                <a:ea typeface="+mj-ea"/>
                <a:cs typeface="+mj-cs"/>
              </a:rPr>
              <a:t>	Heb 1.3: “upholding all things by His might”</a:t>
            </a:r>
          </a:p>
        </p:txBody>
      </p:sp>
    </p:spTree>
    <p:extLst>
      <p:ext uri="{BB962C8B-B14F-4D97-AF65-F5344CB8AC3E}">
        <p14:creationId xmlns:p14="http://schemas.microsoft.com/office/powerpoint/2010/main" val="3332735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633"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101477"/>
            <a:ext cx="10011266" cy="3327523"/>
          </a:xfrm>
        </p:spPr>
        <p:txBody>
          <a:bodyPr>
            <a:normAutofit/>
          </a:bodyPr>
          <a:lstStyle/>
          <a:p>
            <a:r>
              <a:rPr lang="en-AU" sz="4800" dirty="0">
                <a:solidFill>
                  <a:schemeClr val="bg2"/>
                </a:solidFill>
              </a:rPr>
              <a:t>The Authority &amp; Power of the King</a:t>
            </a:r>
            <a:br>
              <a:rPr lang="en-AU" sz="4800" dirty="0">
                <a:solidFill>
                  <a:schemeClr val="bg2"/>
                </a:solidFill>
              </a:rPr>
            </a:br>
            <a:br>
              <a:rPr lang="en-AU" sz="4800" dirty="0">
                <a:solidFill>
                  <a:schemeClr val="bg2"/>
                </a:solidFill>
              </a:rPr>
            </a:br>
            <a:endParaRPr lang="en-AU" sz="3200" dirty="0">
              <a:solidFill>
                <a:schemeClr val="bg2"/>
              </a:solidFill>
            </a:endParaRP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35611F23-2219-62B2-5189-3C7BF2E3A70C}"/>
              </a:ext>
            </a:extLst>
          </p:cNvPr>
          <p:cNvSpPr txBox="1"/>
          <p:nvPr/>
        </p:nvSpPr>
        <p:spPr>
          <a:xfrm>
            <a:off x="1690978" y="3042096"/>
            <a:ext cx="8612493" cy="2062103"/>
          </a:xfrm>
          <a:prstGeom prst="rect">
            <a:avLst/>
          </a:prstGeom>
          <a:noFill/>
        </p:spPr>
        <p:txBody>
          <a:bodyPr wrap="square">
            <a:spAutoFit/>
          </a:bodyPr>
          <a:lstStyle/>
          <a:p>
            <a:r>
              <a:rPr lang="en-AU" sz="3200" dirty="0">
                <a:solidFill>
                  <a:srgbClr val="E8E8E8"/>
                </a:solidFill>
                <a:latin typeface="Aptos Display" panose="02110004020202020204"/>
                <a:ea typeface="+mj-ea"/>
                <a:cs typeface="+mj-cs"/>
              </a:rPr>
              <a:t>The earth is the Lords by right of administration …….</a:t>
            </a:r>
          </a:p>
          <a:p>
            <a:endParaRPr lang="en-AU" sz="3200" dirty="0">
              <a:solidFill>
                <a:srgbClr val="E8E8E8"/>
              </a:solidFill>
              <a:latin typeface="Aptos Display" panose="02110004020202020204"/>
              <a:ea typeface="+mj-ea"/>
              <a:cs typeface="+mj-cs"/>
            </a:endParaRPr>
          </a:p>
          <a:p>
            <a:r>
              <a:rPr lang="en-AU" sz="3200" dirty="0">
                <a:solidFill>
                  <a:srgbClr val="E8E8E8"/>
                </a:solidFill>
                <a:latin typeface="Aptos Display" panose="02110004020202020204"/>
                <a:ea typeface="+mj-ea"/>
                <a:cs typeface="+mj-cs"/>
              </a:rPr>
              <a:t>	Rom 11.36: “Of Him and through Him and to 	Him are all things”</a:t>
            </a:r>
          </a:p>
        </p:txBody>
      </p:sp>
    </p:spTree>
    <p:extLst>
      <p:ext uri="{BB962C8B-B14F-4D97-AF65-F5344CB8AC3E}">
        <p14:creationId xmlns:p14="http://schemas.microsoft.com/office/powerpoint/2010/main" val="736045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633"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101477"/>
            <a:ext cx="10011266" cy="3327523"/>
          </a:xfrm>
        </p:spPr>
        <p:txBody>
          <a:bodyPr>
            <a:normAutofit/>
          </a:bodyPr>
          <a:lstStyle/>
          <a:p>
            <a:r>
              <a:rPr lang="en-AU" sz="4800" dirty="0">
                <a:solidFill>
                  <a:schemeClr val="bg2"/>
                </a:solidFill>
              </a:rPr>
              <a:t>The Authority &amp; Power of the King</a:t>
            </a:r>
            <a:br>
              <a:rPr lang="en-AU" sz="4800" dirty="0">
                <a:solidFill>
                  <a:schemeClr val="bg2"/>
                </a:solidFill>
              </a:rPr>
            </a:br>
            <a:br>
              <a:rPr lang="en-AU" sz="4800" dirty="0">
                <a:solidFill>
                  <a:schemeClr val="bg2"/>
                </a:solidFill>
              </a:rPr>
            </a:br>
            <a:endParaRPr lang="en-AU" sz="3200" dirty="0">
              <a:solidFill>
                <a:schemeClr val="bg2"/>
              </a:solidFill>
            </a:endParaRP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35611F23-2219-62B2-5189-3C7BF2E3A70C}"/>
              </a:ext>
            </a:extLst>
          </p:cNvPr>
          <p:cNvSpPr txBox="1"/>
          <p:nvPr/>
        </p:nvSpPr>
        <p:spPr>
          <a:xfrm>
            <a:off x="1888529" y="3042096"/>
            <a:ext cx="8414942" cy="1569660"/>
          </a:xfrm>
          <a:prstGeom prst="rect">
            <a:avLst/>
          </a:prstGeom>
          <a:noFill/>
        </p:spPr>
        <p:txBody>
          <a:bodyPr wrap="square">
            <a:spAutoFit/>
          </a:bodyPr>
          <a:lstStyle/>
          <a:p>
            <a:r>
              <a:rPr lang="en-AU" sz="3200" dirty="0">
                <a:solidFill>
                  <a:srgbClr val="E8E8E8"/>
                </a:solidFill>
                <a:latin typeface="Aptos Display" panose="02110004020202020204"/>
                <a:ea typeface="+mj-ea"/>
                <a:cs typeface="+mj-cs"/>
              </a:rPr>
              <a:t>He is the owner …….</a:t>
            </a:r>
          </a:p>
          <a:p>
            <a:endParaRPr lang="en-AU" sz="3200" dirty="0">
              <a:solidFill>
                <a:srgbClr val="E8E8E8"/>
              </a:solidFill>
              <a:latin typeface="Aptos Display" panose="02110004020202020204"/>
              <a:ea typeface="+mj-ea"/>
              <a:cs typeface="+mj-cs"/>
            </a:endParaRPr>
          </a:p>
          <a:p>
            <a:r>
              <a:rPr lang="en-AU" sz="3200" dirty="0">
                <a:solidFill>
                  <a:srgbClr val="E8E8E8"/>
                </a:solidFill>
                <a:latin typeface="Aptos Display" panose="02110004020202020204"/>
                <a:ea typeface="+mj-ea"/>
                <a:cs typeface="+mj-cs"/>
              </a:rPr>
              <a:t>	Of the earth, the world &amp; we who dwell there</a:t>
            </a:r>
          </a:p>
        </p:txBody>
      </p:sp>
    </p:spTree>
    <p:extLst>
      <p:ext uri="{BB962C8B-B14F-4D97-AF65-F5344CB8AC3E}">
        <p14:creationId xmlns:p14="http://schemas.microsoft.com/office/powerpoint/2010/main" val="1794031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633"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101477"/>
            <a:ext cx="10011266" cy="3327523"/>
          </a:xfrm>
        </p:spPr>
        <p:txBody>
          <a:bodyPr>
            <a:normAutofit/>
          </a:bodyPr>
          <a:lstStyle/>
          <a:p>
            <a:r>
              <a:rPr lang="en-AU" sz="4800" dirty="0">
                <a:solidFill>
                  <a:schemeClr val="bg2"/>
                </a:solidFill>
              </a:rPr>
              <a:t>The Authority &amp; Power of the King</a:t>
            </a:r>
            <a:br>
              <a:rPr lang="en-AU" sz="4800" dirty="0">
                <a:solidFill>
                  <a:schemeClr val="bg2"/>
                </a:solidFill>
              </a:rPr>
            </a:br>
            <a:br>
              <a:rPr lang="en-AU" sz="4800" dirty="0">
                <a:solidFill>
                  <a:schemeClr val="bg2"/>
                </a:solidFill>
              </a:rPr>
            </a:br>
            <a:endParaRPr lang="en-AU" sz="3200" dirty="0">
              <a:solidFill>
                <a:schemeClr val="bg2"/>
              </a:solidFill>
            </a:endParaRP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35611F23-2219-62B2-5189-3C7BF2E3A70C}"/>
              </a:ext>
            </a:extLst>
          </p:cNvPr>
          <p:cNvSpPr txBox="1"/>
          <p:nvPr/>
        </p:nvSpPr>
        <p:spPr>
          <a:xfrm>
            <a:off x="1888529" y="3042096"/>
            <a:ext cx="8414942" cy="3046988"/>
          </a:xfrm>
          <a:prstGeom prst="rect">
            <a:avLst/>
          </a:prstGeom>
          <a:noFill/>
        </p:spPr>
        <p:txBody>
          <a:bodyPr wrap="square">
            <a:spAutoFit/>
          </a:bodyPr>
          <a:lstStyle/>
          <a:p>
            <a:r>
              <a:rPr lang="en-AU" sz="3200" dirty="0">
                <a:solidFill>
                  <a:srgbClr val="E8E8E8"/>
                </a:solidFill>
                <a:latin typeface="Aptos Display" panose="02110004020202020204"/>
                <a:ea typeface="+mj-ea"/>
                <a:cs typeface="+mj-cs"/>
              </a:rPr>
              <a:t>He has founded and established the earth in relation to its great depths …….</a:t>
            </a:r>
          </a:p>
          <a:p>
            <a:endParaRPr lang="en-AU" sz="3200" dirty="0">
              <a:solidFill>
                <a:srgbClr val="E8E8E8"/>
              </a:solidFill>
              <a:latin typeface="Aptos Display" panose="02110004020202020204"/>
              <a:ea typeface="+mj-ea"/>
              <a:cs typeface="+mj-cs"/>
            </a:endParaRPr>
          </a:p>
          <a:p>
            <a:r>
              <a:rPr lang="en-AU" sz="3200" dirty="0">
                <a:solidFill>
                  <a:srgbClr val="E8E8E8"/>
                </a:solidFill>
                <a:latin typeface="Aptos Display" panose="02110004020202020204"/>
                <a:ea typeface="+mj-ea"/>
                <a:cs typeface="+mj-cs"/>
              </a:rPr>
              <a:t>	Job 38.11: God said of the sea; </a:t>
            </a:r>
            <a:r>
              <a:rPr lang="en-AU" sz="3200" i="1" dirty="0">
                <a:solidFill>
                  <a:srgbClr val="E8E8E8"/>
                </a:solidFill>
                <a:latin typeface="Aptos Display" panose="02110004020202020204"/>
                <a:ea typeface="+mj-ea"/>
                <a:cs typeface="+mj-cs"/>
              </a:rPr>
              <a:t>“</a:t>
            </a:r>
            <a:r>
              <a:rPr lang="en-US" sz="3200" b="0" i="1" dirty="0">
                <a:solidFill>
                  <a:schemeClr val="bg1"/>
                </a:solidFill>
                <a:effectLst/>
                <a:latin typeface="+mj-lt"/>
              </a:rPr>
              <a:t>Hitherto 	shalt thou come, but no further: and here 	shall thy proud waves be </a:t>
            </a:r>
            <a:r>
              <a:rPr lang="en-US" sz="3200" b="0" i="1" dirty="0">
                <a:solidFill>
                  <a:schemeClr val="bg1"/>
                </a:solidFill>
                <a:effectLst/>
                <a:latin typeface="system-ui"/>
              </a:rPr>
              <a:t>stayed?”</a:t>
            </a:r>
            <a:endParaRPr lang="en-AU" sz="3200" i="1" dirty="0">
              <a:solidFill>
                <a:schemeClr val="bg1"/>
              </a:solidFill>
              <a:latin typeface="Aptos Display" panose="02110004020202020204"/>
              <a:ea typeface="+mj-ea"/>
              <a:cs typeface="+mj-cs"/>
            </a:endParaRPr>
          </a:p>
        </p:txBody>
      </p:sp>
    </p:spTree>
    <p:extLst>
      <p:ext uri="{BB962C8B-B14F-4D97-AF65-F5344CB8AC3E}">
        <p14:creationId xmlns:p14="http://schemas.microsoft.com/office/powerpoint/2010/main" val="3308292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633"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101477"/>
            <a:ext cx="10011266" cy="3327523"/>
          </a:xfrm>
        </p:spPr>
        <p:txBody>
          <a:bodyPr>
            <a:normAutofit/>
          </a:bodyPr>
          <a:lstStyle/>
          <a:p>
            <a:r>
              <a:rPr lang="en-AU" sz="4800" dirty="0">
                <a:solidFill>
                  <a:schemeClr val="bg2"/>
                </a:solidFill>
              </a:rPr>
              <a:t>The Authority &amp; Power of the King</a:t>
            </a:r>
            <a:br>
              <a:rPr lang="en-AU" sz="4800" dirty="0">
                <a:solidFill>
                  <a:schemeClr val="bg2"/>
                </a:solidFill>
              </a:rPr>
            </a:br>
            <a:br>
              <a:rPr lang="en-AU" sz="4800" dirty="0">
                <a:solidFill>
                  <a:schemeClr val="bg2"/>
                </a:solidFill>
              </a:rPr>
            </a:br>
            <a:endParaRPr lang="en-AU" sz="3200" dirty="0">
              <a:solidFill>
                <a:schemeClr val="bg2"/>
              </a:solidFill>
            </a:endParaRP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35611F23-2219-62B2-5189-3C7BF2E3A70C}"/>
              </a:ext>
            </a:extLst>
          </p:cNvPr>
          <p:cNvSpPr txBox="1"/>
          <p:nvPr/>
        </p:nvSpPr>
        <p:spPr>
          <a:xfrm>
            <a:off x="1888529" y="3042096"/>
            <a:ext cx="8414942" cy="2554545"/>
          </a:xfrm>
          <a:prstGeom prst="rect">
            <a:avLst/>
          </a:prstGeom>
          <a:noFill/>
        </p:spPr>
        <p:txBody>
          <a:bodyPr wrap="square">
            <a:spAutoFit/>
          </a:bodyPr>
          <a:lstStyle/>
          <a:p>
            <a:r>
              <a:rPr lang="en-AU" sz="3200" dirty="0">
                <a:solidFill>
                  <a:srgbClr val="E8E8E8"/>
                </a:solidFill>
                <a:latin typeface="Aptos Display" panose="02110004020202020204"/>
                <a:ea typeface="+mj-ea"/>
                <a:cs typeface="+mj-cs"/>
              </a:rPr>
              <a:t>He separated the earth from the sea …….</a:t>
            </a:r>
          </a:p>
          <a:p>
            <a:endParaRPr lang="en-AU" sz="3200" dirty="0">
              <a:solidFill>
                <a:srgbClr val="E8E8E8"/>
              </a:solidFill>
              <a:latin typeface="Aptos Display" panose="02110004020202020204"/>
              <a:ea typeface="+mj-ea"/>
              <a:cs typeface="+mj-cs"/>
            </a:endParaRPr>
          </a:p>
          <a:p>
            <a:r>
              <a:rPr lang="en-AU" sz="3200" dirty="0">
                <a:solidFill>
                  <a:srgbClr val="E8E8E8"/>
                </a:solidFill>
                <a:latin typeface="Aptos Display" panose="02110004020202020204"/>
                <a:ea typeface="+mj-ea"/>
                <a:cs typeface="+mj-cs"/>
              </a:rPr>
              <a:t>	Psalm 136.6: “To Him that stretched out the 	earth above the waters: for His mercy 	</a:t>
            </a:r>
            <a:r>
              <a:rPr lang="en-AU" sz="3200" dirty="0" err="1">
                <a:solidFill>
                  <a:srgbClr val="E8E8E8"/>
                </a:solidFill>
                <a:latin typeface="Aptos Display" panose="02110004020202020204"/>
                <a:ea typeface="+mj-ea"/>
                <a:cs typeface="+mj-cs"/>
              </a:rPr>
              <a:t>endureth</a:t>
            </a:r>
            <a:r>
              <a:rPr lang="en-AU" sz="3200" dirty="0">
                <a:solidFill>
                  <a:srgbClr val="E8E8E8"/>
                </a:solidFill>
                <a:latin typeface="Aptos Display" panose="02110004020202020204"/>
                <a:ea typeface="+mj-ea"/>
                <a:cs typeface="+mj-cs"/>
              </a:rPr>
              <a:t> forever”</a:t>
            </a:r>
            <a:endParaRPr lang="en-AU" sz="3200" i="1" dirty="0">
              <a:solidFill>
                <a:schemeClr val="bg1"/>
              </a:solidFill>
              <a:latin typeface="Aptos Display" panose="02110004020202020204"/>
              <a:ea typeface="+mj-ea"/>
              <a:cs typeface="+mj-cs"/>
            </a:endParaRPr>
          </a:p>
        </p:txBody>
      </p:sp>
    </p:spTree>
    <p:extLst>
      <p:ext uri="{BB962C8B-B14F-4D97-AF65-F5344CB8AC3E}">
        <p14:creationId xmlns:p14="http://schemas.microsoft.com/office/powerpoint/2010/main" val="879535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633"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101477"/>
            <a:ext cx="10011266" cy="3327523"/>
          </a:xfrm>
        </p:spPr>
        <p:txBody>
          <a:bodyPr>
            <a:normAutofit/>
          </a:bodyPr>
          <a:lstStyle/>
          <a:p>
            <a:r>
              <a:rPr lang="en-AU" sz="4800" dirty="0">
                <a:solidFill>
                  <a:schemeClr val="bg2"/>
                </a:solidFill>
              </a:rPr>
              <a:t>The Authority &amp; Power of the King</a:t>
            </a:r>
            <a:br>
              <a:rPr lang="en-AU" sz="4800" dirty="0">
                <a:solidFill>
                  <a:schemeClr val="bg2"/>
                </a:solidFill>
              </a:rPr>
            </a:br>
            <a:br>
              <a:rPr lang="en-AU" sz="4800" dirty="0">
                <a:solidFill>
                  <a:schemeClr val="bg2"/>
                </a:solidFill>
              </a:rPr>
            </a:br>
            <a:endParaRPr lang="en-AU" sz="3200" dirty="0">
              <a:solidFill>
                <a:schemeClr val="bg2"/>
              </a:solidFill>
            </a:endParaRP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35611F23-2219-62B2-5189-3C7BF2E3A70C}"/>
              </a:ext>
            </a:extLst>
          </p:cNvPr>
          <p:cNvSpPr txBox="1"/>
          <p:nvPr/>
        </p:nvSpPr>
        <p:spPr>
          <a:xfrm>
            <a:off x="1888529" y="3042096"/>
            <a:ext cx="8414942" cy="3046988"/>
          </a:xfrm>
          <a:prstGeom prst="rect">
            <a:avLst/>
          </a:prstGeom>
          <a:noFill/>
        </p:spPr>
        <p:txBody>
          <a:bodyPr wrap="square">
            <a:spAutoFit/>
          </a:bodyPr>
          <a:lstStyle/>
          <a:p>
            <a:r>
              <a:rPr lang="en-AU" sz="3200" dirty="0">
                <a:solidFill>
                  <a:srgbClr val="E8E8E8"/>
                </a:solidFill>
                <a:latin typeface="Aptos Display" panose="02110004020202020204"/>
                <a:ea typeface="+mj-ea"/>
                <a:cs typeface="+mj-cs"/>
              </a:rPr>
              <a:t>He separated the earth from the sea …….</a:t>
            </a:r>
          </a:p>
          <a:p>
            <a:endParaRPr lang="en-AU" sz="3200" dirty="0">
              <a:solidFill>
                <a:srgbClr val="E8E8E8"/>
              </a:solidFill>
              <a:latin typeface="Aptos Display" panose="02110004020202020204"/>
              <a:ea typeface="+mj-ea"/>
              <a:cs typeface="+mj-cs"/>
            </a:endParaRPr>
          </a:p>
          <a:p>
            <a:r>
              <a:rPr lang="en-AU" sz="3200" dirty="0">
                <a:solidFill>
                  <a:srgbClr val="E8E8E8"/>
                </a:solidFill>
                <a:latin typeface="Aptos Display" panose="02110004020202020204"/>
                <a:ea typeface="+mj-ea"/>
                <a:cs typeface="+mj-cs"/>
              </a:rPr>
              <a:t>	II Peter 3.5: “For of this they are willingly 	ignorant of, that by the Word of God the 	heavens were of old, and the earth standing 	out of the water and in the water”</a:t>
            </a:r>
            <a:endParaRPr lang="en-AU" sz="3200" i="1" dirty="0">
              <a:solidFill>
                <a:schemeClr val="bg1"/>
              </a:solidFill>
              <a:latin typeface="Aptos Display" panose="02110004020202020204"/>
              <a:ea typeface="+mj-ea"/>
              <a:cs typeface="+mj-cs"/>
            </a:endParaRPr>
          </a:p>
        </p:txBody>
      </p:sp>
    </p:spTree>
    <p:extLst>
      <p:ext uri="{BB962C8B-B14F-4D97-AF65-F5344CB8AC3E}">
        <p14:creationId xmlns:p14="http://schemas.microsoft.com/office/powerpoint/2010/main" val="1183617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633"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101477"/>
            <a:ext cx="10011266" cy="2554545"/>
          </a:xfrm>
        </p:spPr>
        <p:txBody>
          <a:bodyPr>
            <a:normAutofit/>
          </a:bodyPr>
          <a:lstStyle/>
          <a:p>
            <a:r>
              <a:rPr lang="en-AU" sz="4800" dirty="0">
                <a:solidFill>
                  <a:schemeClr val="bg2"/>
                </a:solidFill>
              </a:rPr>
              <a:t>Who May Approach the King</a:t>
            </a:r>
            <a:br>
              <a:rPr lang="en-AU" sz="4800" dirty="0">
                <a:solidFill>
                  <a:schemeClr val="bg2"/>
                </a:solidFill>
              </a:rPr>
            </a:br>
            <a:endParaRPr lang="en-AU" sz="3200" dirty="0">
              <a:solidFill>
                <a:schemeClr val="bg2"/>
              </a:solidFill>
            </a:endParaRP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35611F23-2219-62B2-5189-3C7BF2E3A70C}"/>
              </a:ext>
            </a:extLst>
          </p:cNvPr>
          <p:cNvSpPr txBox="1"/>
          <p:nvPr/>
        </p:nvSpPr>
        <p:spPr>
          <a:xfrm>
            <a:off x="1888529" y="3042096"/>
            <a:ext cx="8414942" cy="2554545"/>
          </a:xfrm>
          <a:prstGeom prst="rect">
            <a:avLst/>
          </a:prstGeom>
          <a:noFill/>
        </p:spPr>
        <p:txBody>
          <a:bodyPr wrap="square">
            <a:spAutoFit/>
          </a:bodyPr>
          <a:lstStyle/>
          <a:p>
            <a:r>
              <a:rPr lang="en-AU" sz="3200" dirty="0">
                <a:solidFill>
                  <a:srgbClr val="E8E8E8"/>
                </a:solidFill>
                <a:latin typeface="Aptos Display" panose="02110004020202020204"/>
                <a:ea typeface="+mj-ea"/>
                <a:cs typeface="+mj-cs"/>
              </a:rPr>
              <a:t>In verse 3 David is asking by way of a rhetorical question:</a:t>
            </a:r>
          </a:p>
          <a:p>
            <a:endParaRPr lang="en-AU" sz="3200" dirty="0">
              <a:solidFill>
                <a:srgbClr val="E8E8E8"/>
              </a:solidFill>
              <a:latin typeface="Aptos Display" panose="02110004020202020204"/>
              <a:ea typeface="+mj-ea"/>
              <a:cs typeface="+mj-cs"/>
            </a:endParaRPr>
          </a:p>
          <a:p>
            <a:r>
              <a:rPr lang="en-AU" sz="3200" dirty="0">
                <a:solidFill>
                  <a:srgbClr val="E8E8E8"/>
                </a:solidFill>
                <a:latin typeface="Aptos Display" panose="02110004020202020204"/>
                <a:ea typeface="+mj-ea"/>
                <a:cs typeface="+mj-cs"/>
              </a:rPr>
              <a:t>	“Who shall ascend into the hill of the Lord? 	Or who shall stand in His holy place?”</a:t>
            </a:r>
            <a:endParaRPr lang="en-AU" sz="3200" i="1" dirty="0">
              <a:solidFill>
                <a:schemeClr val="bg1"/>
              </a:solidFill>
              <a:latin typeface="Aptos Display" panose="02110004020202020204"/>
              <a:ea typeface="+mj-ea"/>
              <a:cs typeface="+mj-cs"/>
            </a:endParaRPr>
          </a:p>
        </p:txBody>
      </p:sp>
    </p:spTree>
    <p:extLst>
      <p:ext uri="{BB962C8B-B14F-4D97-AF65-F5344CB8AC3E}">
        <p14:creationId xmlns:p14="http://schemas.microsoft.com/office/powerpoint/2010/main" val="623030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0938"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3510" y="411578"/>
            <a:ext cx="10011266" cy="4271740"/>
          </a:xfrm>
        </p:spPr>
        <p:txBody>
          <a:bodyPr>
            <a:normAutofit/>
          </a:bodyPr>
          <a:lstStyle/>
          <a:p>
            <a:r>
              <a:rPr lang="en-AU" sz="4800" dirty="0">
                <a:solidFill>
                  <a:schemeClr val="bg2"/>
                </a:solidFill>
              </a:rPr>
              <a:t>Psalm 24 </a:t>
            </a:r>
            <a:br>
              <a:rPr lang="en-AU" sz="4800" dirty="0">
                <a:solidFill>
                  <a:schemeClr val="bg2"/>
                </a:solidFill>
              </a:rPr>
            </a:br>
            <a:br>
              <a:rPr lang="en-AU" sz="4800" dirty="0">
                <a:solidFill>
                  <a:schemeClr val="bg2"/>
                </a:solidFill>
              </a:rPr>
            </a:br>
            <a:r>
              <a:rPr lang="en-AU" sz="4800" dirty="0">
                <a:solidFill>
                  <a:schemeClr val="bg2"/>
                </a:solidFill>
              </a:rPr>
              <a:t>Celebration</a:t>
            </a:r>
            <a:br>
              <a:rPr lang="en-AU" sz="4800" dirty="0">
                <a:solidFill>
                  <a:schemeClr val="bg2"/>
                </a:solidFill>
              </a:rPr>
            </a:br>
            <a:r>
              <a:rPr lang="en-AU" sz="4800" dirty="0">
                <a:solidFill>
                  <a:schemeClr val="bg2"/>
                </a:solidFill>
              </a:rPr>
              <a:t> &amp; </a:t>
            </a:r>
            <a:br>
              <a:rPr lang="en-AU" sz="4800" dirty="0">
                <a:solidFill>
                  <a:schemeClr val="bg2"/>
                </a:solidFill>
              </a:rPr>
            </a:br>
            <a:r>
              <a:rPr lang="en-AU" sz="4800" dirty="0">
                <a:solidFill>
                  <a:schemeClr val="bg2"/>
                </a:solidFill>
              </a:rPr>
              <a:t>Prophecy</a:t>
            </a: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Tree>
    <p:extLst>
      <p:ext uri="{BB962C8B-B14F-4D97-AF65-F5344CB8AC3E}">
        <p14:creationId xmlns:p14="http://schemas.microsoft.com/office/powerpoint/2010/main" val="88505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633"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101477"/>
            <a:ext cx="10011266" cy="3327523"/>
          </a:xfrm>
        </p:spPr>
        <p:txBody>
          <a:bodyPr>
            <a:normAutofit/>
          </a:bodyPr>
          <a:lstStyle/>
          <a:p>
            <a:r>
              <a:rPr lang="en-AU" sz="4800" dirty="0">
                <a:solidFill>
                  <a:schemeClr val="bg2"/>
                </a:solidFill>
              </a:rPr>
              <a:t>Who May Approach the King</a:t>
            </a:r>
            <a:br>
              <a:rPr lang="en-AU" sz="4800" dirty="0">
                <a:solidFill>
                  <a:schemeClr val="bg2"/>
                </a:solidFill>
              </a:rPr>
            </a:br>
            <a:br>
              <a:rPr lang="en-AU" sz="4800" dirty="0">
                <a:solidFill>
                  <a:schemeClr val="bg2"/>
                </a:solidFill>
              </a:rPr>
            </a:br>
            <a:endParaRPr lang="en-AU" sz="3200" dirty="0">
              <a:solidFill>
                <a:schemeClr val="bg2"/>
              </a:solidFill>
            </a:endParaRP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35611F23-2219-62B2-5189-3C7BF2E3A70C}"/>
              </a:ext>
            </a:extLst>
          </p:cNvPr>
          <p:cNvSpPr txBox="1"/>
          <p:nvPr/>
        </p:nvSpPr>
        <p:spPr>
          <a:xfrm>
            <a:off x="1888529" y="3042096"/>
            <a:ext cx="8414942" cy="3046988"/>
          </a:xfrm>
          <a:prstGeom prst="rect">
            <a:avLst/>
          </a:prstGeom>
          <a:noFill/>
        </p:spPr>
        <p:txBody>
          <a:bodyPr wrap="square">
            <a:spAutoFit/>
          </a:bodyPr>
          <a:lstStyle/>
          <a:p>
            <a:r>
              <a:rPr lang="en-AU" sz="3200" dirty="0">
                <a:solidFill>
                  <a:srgbClr val="E8E8E8"/>
                </a:solidFill>
                <a:latin typeface="Aptos Display" panose="02110004020202020204"/>
                <a:ea typeface="+mj-ea"/>
                <a:cs typeface="+mj-cs"/>
              </a:rPr>
              <a:t>In verse 4 David gives the answer:</a:t>
            </a:r>
          </a:p>
          <a:p>
            <a:endParaRPr lang="en-AU" sz="3200" dirty="0">
              <a:solidFill>
                <a:srgbClr val="E8E8E8"/>
              </a:solidFill>
              <a:latin typeface="Aptos Display" panose="02110004020202020204"/>
              <a:ea typeface="+mj-ea"/>
              <a:cs typeface="+mj-cs"/>
            </a:endParaRPr>
          </a:p>
          <a:p>
            <a:r>
              <a:rPr lang="en-AU" sz="3200" dirty="0">
                <a:solidFill>
                  <a:srgbClr val="E8E8E8"/>
                </a:solidFill>
                <a:latin typeface="Aptos Display" panose="02110004020202020204"/>
                <a:ea typeface="+mj-ea"/>
                <a:cs typeface="+mj-cs"/>
              </a:rPr>
              <a:t>	“He that has clean hands, and a pure heart; 	who has not lifted up his soul unto vanity nor 	sworn deceitfully (falsehood, treachery or </a:t>
            </a:r>
            <a:r>
              <a:rPr lang="en-AU" sz="3200">
                <a:solidFill>
                  <a:srgbClr val="E8E8E8"/>
                </a:solidFill>
                <a:latin typeface="Aptos Display" panose="02110004020202020204"/>
                <a:ea typeface="+mj-ea"/>
                <a:cs typeface="+mj-cs"/>
              </a:rPr>
              <a:t>	fraud)”</a:t>
            </a:r>
            <a:endParaRPr lang="en-AU" sz="3200" i="1" dirty="0">
              <a:solidFill>
                <a:schemeClr val="bg1"/>
              </a:solidFill>
              <a:latin typeface="Aptos Display" panose="02110004020202020204"/>
              <a:ea typeface="+mj-ea"/>
              <a:cs typeface="+mj-cs"/>
            </a:endParaRPr>
          </a:p>
        </p:txBody>
      </p:sp>
    </p:spTree>
    <p:extLst>
      <p:ext uri="{BB962C8B-B14F-4D97-AF65-F5344CB8AC3E}">
        <p14:creationId xmlns:p14="http://schemas.microsoft.com/office/powerpoint/2010/main" val="2908259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633"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101477"/>
            <a:ext cx="10011266" cy="3327523"/>
          </a:xfrm>
        </p:spPr>
        <p:txBody>
          <a:bodyPr>
            <a:normAutofit/>
          </a:bodyPr>
          <a:lstStyle/>
          <a:p>
            <a:r>
              <a:rPr lang="en-AU" sz="4800" dirty="0">
                <a:solidFill>
                  <a:schemeClr val="bg2"/>
                </a:solidFill>
              </a:rPr>
              <a:t>Who May Approach the King</a:t>
            </a:r>
            <a:br>
              <a:rPr lang="en-AU" sz="4800" dirty="0">
                <a:solidFill>
                  <a:schemeClr val="bg2"/>
                </a:solidFill>
              </a:rPr>
            </a:br>
            <a:br>
              <a:rPr lang="en-AU" sz="4800" dirty="0">
                <a:solidFill>
                  <a:schemeClr val="bg2"/>
                </a:solidFill>
              </a:rPr>
            </a:br>
            <a:endParaRPr lang="en-AU" sz="3200" dirty="0">
              <a:solidFill>
                <a:schemeClr val="bg2"/>
              </a:solidFill>
            </a:endParaRP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35611F23-2219-62B2-5189-3C7BF2E3A70C}"/>
              </a:ext>
            </a:extLst>
          </p:cNvPr>
          <p:cNvSpPr txBox="1"/>
          <p:nvPr/>
        </p:nvSpPr>
        <p:spPr>
          <a:xfrm>
            <a:off x="1888529" y="3042096"/>
            <a:ext cx="8414942" cy="2554545"/>
          </a:xfrm>
          <a:prstGeom prst="rect">
            <a:avLst/>
          </a:prstGeom>
          <a:noFill/>
        </p:spPr>
        <p:txBody>
          <a:bodyPr wrap="square">
            <a:spAutoFit/>
          </a:bodyPr>
          <a:lstStyle/>
          <a:p>
            <a:r>
              <a:rPr lang="en-AU" sz="3200" dirty="0">
                <a:solidFill>
                  <a:srgbClr val="E8E8E8"/>
                </a:solidFill>
                <a:latin typeface="Aptos Display" panose="02110004020202020204"/>
                <a:ea typeface="+mj-ea"/>
                <a:cs typeface="+mj-cs"/>
              </a:rPr>
              <a:t>In verse 5 David describes the blessing awaiting such a man:</a:t>
            </a:r>
          </a:p>
          <a:p>
            <a:endParaRPr lang="en-AU" sz="3200" dirty="0">
              <a:solidFill>
                <a:srgbClr val="E8E8E8"/>
              </a:solidFill>
              <a:latin typeface="Aptos Display" panose="02110004020202020204"/>
              <a:ea typeface="+mj-ea"/>
              <a:cs typeface="+mj-cs"/>
            </a:endParaRPr>
          </a:p>
          <a:p>
            <a:r>
              <a:rPr lang="en-AU" sz="3200" dirty="0">
                <a:solidFill>
                  <a:srgbClr val="E8E8E8"/>
                </a:solidFill>
                <a:latin typeface="Aptos Display" panose="02110004020202020204"/>
                <a:ea typeface="+mj-ea"/>
                <a:cs typeface="+mj-cs"/>
              </a:rPr>
              <a:t>	“Righteousness from the God of His 	salvation”</a:t>
            </a:r>
            <a:endParaRPr lang="en-AU" sz="3200" i="1" dirty="0">
              <a:solidFill>
                <a:schemeClr val="bg1"/>
              </a:solidFill>
              <a:latin typeface="Aptos Display" panose="02110004020202020204"/>
              <a:ea typeface="+mj-ea"/>
              <a:cs typeface="+mj-cs"/>
            </a:endParaRPr>
          </a:p>
        </p:txBody>
      </p:sp>
    </p:spTree>
    <p:extLst>
      <p:ext uri="{BB962C8B-B14F-4D97-AF65-F5344CB8AC3E}">
        <p14:creationId xmlns:p14="http://schemas.microsoft.com/office/powerpoint/2010/main" val="3133834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633"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101477"/>
            <a:ext cx="10011266" cy="3327523"/>
          </a:xfrm>
        </p:spPr>
        <p:txBody>
          <a:bodyPr>
            <a:normAutofit/>
          </a:bodyPr>
          <a:lstStyle/>
          <a:p>
            <a:r>
              <a:rPr lang="en-AU" sz="4800" dirty="0">
                <a:solidFill>
                  <a:schemeClr val="bg2"/>
                </a:solidFill>
              </a:rPr>
              <a:t>Who May Approach the King</a:t>
            </a:r>
            <a:br>
              <a:rPr lang="en-AU" sz="4800" dirty="0">
                <a:solidFill>
                  <a:schemeClr val="bg2"/>
                </a:solidFill>
              </a:rPr>
            </a:br>
            <a:br>
              <a:rPr lang="en-AU" sz="4800" dirty="0">
                <a:solidFill>
                  <a:schemeClr val="bg2"/>
                </a:solidFill>
              </a:rPr>
            </a:br>
            <a:endParaRPr lang="en-AU" sz="3200" dirty="0">
              <a:solidFill>
                <a:schemeClr val="bg2"/>
              </a:solidFill>
            </a:endParaRP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35611F23-2219-62B2-5189-3C7BF2E3A70C}"/>
              </a:ext>
            </a:extLst>
          </p:cNvPr>
          <p:cNvSpPr txBox="1"/>
          <p:nvPr/>
        </p:nvSpPr>
        <p:spPr>
          <a:xfrm>
            <a:off x="1888529" y="3042096"/>
            <a:ext cx="8414942" cy="2062103"/>
          </a:xfrm>
          <a:prstGeom prst="rect">
            <a:avLst/>
          </a:prstGeom>
          <a:noFill/>
        </p:spPr>
        <p:txBody>
          <a:bodyPr wrap="square">
            <a:spAutoFit/>
          </a:bodyPr>
          <a:lstStyle/>
          <a:p>
            <a:r>
              <a:rPr lang="en-AU" sz="3200" dirty="0">
                <a:solidFill>
                  <a:srgbClr val="E8E8E8"/>
                </a:solidFill>
                <a:latin typeface="Aptos Display" panose="02110004020202020204"/>
                <a:ea typeface="+mj-ea"/>
                <a:cs typeface="+mj-cs"/>
              </a:rPr>
              <a:t>So far, we have considered the historical background and understanding of the setting for this Psalm of celebration and praise but, there lies embedded within a staggering prophecy</a:t>
            </a:r>
            <a:endParaRPr lang="en-AU" sz="3200" i="1" dirty="0">
              <a:solidFill>
                <a:schemeClr val="bg1"/>
              </a:solidFill>
              <a:latin typeface="Aptos Display" panose="02110004020202020204"/>
              <a:ea typeface="+mj-ea"/>
              <a:cs typeface="+mj-cs"/>
            </a:endParaRPr>
          </a:p>
        </p:txBody>
      </p:sp>
    </p:spTree>
    <p:extLst>
      <p:ext uri="{BB962C8B-B14F-4D97-AF65-F5344CB8AC3E}">
        <p14:creationId xmlns:p14="http://schemas.microsoft.com/office/powerpoint/2010/main" val="3371443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0938"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3510" y="411578"/>
            <a:ext cx="10011266" cy="1463733"/>
          </a:xfrm>
        </p:spPr>
        <p:txBody>
          <a:bodyPr>
            <a:normAutofit/>
          </a:bodyPr>
          <a:lstStyle/>
          <a:p>
            <a:r>
              <a:rPr lang="en-AU" sz="4800" dirty="0">
                <a:solidFill>
                  <a:schemeClr val="bg2"/>
                </a:solidFill>
              </a:rPr>
              <a:t>Psalm 24 </a:t>
            </a:r>
            <a:br>
              <a:rPr lang="en-AU" sz="4800" dirty="0">
                <a:solidFill>
                  <a:schemeClr val="bg2"/>
                </a:solidFill>
              </a:rPr>
            </a:br>
            <a:r>
              <a:rPr lang="en-AU" sz="4800" dirty="0">
                <a:solidFill>
                  <a:schemeClr val="bg2"/>
                </a:solidFill>
              </a:rPr>
              <a:t>A Staggering Prophecy</a:t>
            </a: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608842" y="1875311"/>
            <a:ext cx="9144000" cy="4485732"/>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spcAft>
                <a:spcPts val="1200"/>
              </a:spcAft>
            </a:pPr>
            <a:r>
              <a:rPr lang="en-AU" sz="4000" dirty="0">
                <a:solidFill>
                  <a:schemeClr val="bg2"/>
                </a:solidFill>
                <a:effectLst/>
                <a:latin typeface="+mj-lt"/>
                <a:ea typeface="Times New Roman" panose="02020603050405020304" pitchFamily="18" charset="0"/>
              </a:rPr>
              <a:t>Next time</a:t>
            </a: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Tree>
    <p:extLst>
      <p:ext uri="{BB962C8B-B14F-4D97-AF65-F5344CB8AC3E}">
        <p14:creationId xmlns:p14="http://schemas.microsoft.com/office/powerpoint/2010/main" val="7979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0938"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24062" y="960218"/>
            <a:ext cx="10011266" cy="4271740"/>
          </a:xfrm>
        </p:spPr>
        <p:txBody>
          <a:bodyPr>
            <a:normAutofit/>
          </a:bodyPr>
          <a:lstStyle/>
          <a:p>
            <a:r>
              <a:rPr lang="en-AU" sz="4800" dirty="0">
                <a:solidFill>
                  <a:schemeClr val="bg2"/>
                </a:solidFill>
              </a:rPr>
              <a:t>Psalm 24 </a:t>
            </a:r>
            <a:br>
              <a:rPr lang="en-AU" sz="4800" dirty="0">
                <a:solidFill>
                  <a:schemeClr val="bg2"/>
                </a:solidFill>
              </a:rPr>
            </a:br>
            <a:br>
              <a:rPr lang="en-AU" sz="4800" dirty="0">
                <a:solidFill>
                  <a:schemeClr val="bg2"/>
                </a:solidFill>
              </a:rPr>
            </a:br>
            <a:r>
              <a:rPr lang="en-AU" sz="4800" dirty="0">
                <a:solidFill>
                  <a:schemeClr val="bg2"/>
                </a:solidFill>
              </a:rPr>
              <a:t>REMEMBER!</a:t>
            </a:r>
            <a:br>
              <a:rPr lang="en-AU" sz="4800" dirty="0">
                <a:solidFill>
                  <a:schemeClr val="bg2"/>
                </a:solidFill>
              </a:rPr>
            </a:br>
            <a:br>
              <a:rPr lang="en-AU" sz="4800" dirty="0">
                <a:solidFill>
                  <a:schemeClr val="bg2"/>
                </a:solidFill>
              </a:rPr>
            </a:br>
            <a:r>
              <a:rPr lang="en-AU" sz="4800" dirty="0">
                <a:solidFill>
                  <a:schemeClr val="bg2"/>
                </a:solidFill>
              </a:rPr>
              <a:t>Book I Reflects Genesis</a:t>
            </a: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Tree>
    <p:extLst>
      <p:ext uri="{BB962C8B-B14F-4D97-AF65-F5344CB8AC3E}">
        <p14:creationId xmlns:p14="http://schemas.microsoft.com/office/powerpoint/2010/main" val="504773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158426"/>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990980"/>
            <a:ext cx="10011266" cy="4876039"/>
          </a:xfrm>
        </p:spPr>
        <p:txBody>
          <a:bodyPr>
            <a:normAutofit/>
          </a:bodyPr>
          <a:lstStyle/>
          <a:p>
            <a:r>
              <a:rPr lang="en-AU" sz="4800" dirty="0">
                <a:solidFill>
                  <a:schemeClr val="bg2"/>
                </a:solidFill>
              </a:rPr>
              <a:t>Psalm 24 </a:t>
            </a:r>
            <a:br>
              <a:rPr lang="en-AU" sz="4800" dirty="0">
                <a:solidFill>
                  <a:schemeClr val="bg2"/>
                </a:solidFill>
              </a:rPr>
            </a:br>
            <a:br>
              <a:rPr lang="en-AU" sz="4800" dirty="0">
                <a:solidFill>
                  <a:schemeClr val="bg2"/>
                </a:solidFill>
              </a:rPr>
            </a:br>
            <a:r>
              <a:rPr lang="en-AU" sz="4800" dirty="0">
                <a:solidFill>
                  <a:schemeClr val="bg2"/>
                </a:solidFill>
              </a:rPr>
              <a:t>Part I: The Background</a:t>
            </a:r>
            <a:br>
              <a:rPr lang="en-AU" sz="4800" dirty="0">
                <a:solidFill>
                  <a:schemeClr val="bg2"/>
                </a:solidFill>
              </a:rPr>
            </a:br>
            <a:br>
              <a:rPr lang="en-AU" sz="4800" dirty="0">
                <a:solidFill>
                  <a:schemeClr val="bg2"/>
                </a:solidFill>
              </a:rPr>
            </a:br>
            <a:r>
              <a:rPr lang="en-AU" sz="4800" dirty="0">
                <a:solidFill>
                  <a:schemeClr val="bg2"/>
                </a:solidFill>
              </a:rPr>
              <a:t>I Samuel 4.1-11</a:t>
            </a:r>
            <a:br>
              <a:rPr lang="en-AU" sz="4800" dirty="0">
                <a:solidFill>
                  <a:schemeClr val="bg2"/>
                </a:solidFill>
              </a:rPr>
            </a:br>
            <a:r>
              <a:rPr lang="en-AU" sz="4800" dirty="0">
                <a:solidFill>
                  <a:schemeClr val="bg2"/>
                </a:solidFill>
              </a:rPr>
              <a:t>II Samuel 5.6-10</a:t>
            </a:r>
            <a:br>
              <a:rPr lang="en-AU" sz="4800" dirty="0">
                <a:solidFill>
                  <a:schemeClr val="bg2"/>
                </a:solidFill>
              </a:rPr>
            </a:br>
            <a:r>
              <a:rPr lang="en-AU" sz="4800" dirty="0">
                <a:solidFill>
                  <a:schemeClr val="bg2"/>
                </a:solidFill>
              </a:rPr>
              <a:t>II Samuel 6.1-23</a:t>
            </a: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Tree>
    <p:extLst>
      <p:ext uri="{BB962C8B-B14F-4D97-AF65-F5344CB8AC3E}">
        <p14:creationId xmlns:p14="http://schemas.microsoft.com/office/powerpoint/2010/main" val="268892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633"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101477"/>
            <a:ext cx="10011266" cy="3327523"/>
          </a:xfrm>
        </p:spPr>
        <p:txBody>
          <a:bodyPr>
            <a:normAutofit/>
          </a:bodyPr>
          <a:lstStyle/>
          <a:p>
            <a:r>
              <a:rPr lang="en-AU" sz="4800" dirty="0">
                <a:solidFill>
                  <a:schemeClr val="bg2"/>
                </a:solidFill>
              </a:rPr>
              <a:t>Psalm 24 </a:t>
            </a:r>
            <a:br>
              <a:rPr lang="en-AU" sz="4800" dirty="0">
                <a:solidFill>
                  <a:schemeClr val="bg2"/>
                </a:solidFill>
              </a:rPr>
            </a:br>
            <a:br>
              <a:rPr lang="en-AU" sz="4800" dirty="0">
                <a:solidFill>
                  <a:schemeClr val="bg2"/>
                </a:solidFill>
              </a:rPr>
            </a:br>
            <a:r>
              <a:rPr lang="en-AU" sz="3200" dirty="0">
                <a:solidFill>
                  <a:schemeClr val="bg2"/>
                </a:solidFill>
              </a:rPr>
              <a:t>I Samuel 4.1-11</a:t>
            </a:r>
            <a:br>
              <a:rPr lang="en-AU" sz="3200" dirty="0">
                <a:solidFill>
                  <a:schemeClr val="bg2"/>
                </a:solidFill>
              </a:rPr>
            </a:br>
            <a:r>
              <a:rPr lang="en-AU" sz="3200" dirty="0">
                <a:solidFill>
                  <a:schemeClr val="bg2"/>
                </a:solidFill>
              </a:rPr>
              <a:t>The Philistines prevail over Israel</a:t>
            </a: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35611F23-2219-62B2-5189-3C7BF2E3A70C}"/>
              </a:ext>
            </a:extLst>
          </p:cNvPr>
          <p:cNvSpPr txBox="1"/>
          <p:nvPr/>
        </p:nvSpPr>
        <p:spPr>
          <a:xfrm>
            <a:off x="2380377" y="3663131"/>
            <a:ext cx="7155511" cy="1077218"/>
          </a:xfrm>
          <a:prstGeom prst="rect">
            <a:avLst/>
          </a:prstGeom>
          <a:noFill/>
        </p:spPr>
        <p:txBody>
          <a:bodyPr wrap="square">
            <a:spAutoFit/>
          </a:bodyPr>
          <a:lstStyle/>
          <a:p>
            <a:endParaRPr lang="en-AU" sz="3200" dirty="0">
              <a:solidFill>
                <a:srgbClr val="E8E8E8"/>
              </a:solidFill>
              <a:latin typeface="Aptos Display" panose="02110004020202020204"/>
              <a:ea typeface="+mj-ea"/>
              <a:cs typeface="+mj-cs"/>
            </a:endParaRPr>
          </a:p>
          <a:p>
            <a:r>
              <a:rPr lang="en-AU" sz="3200" dirty="0">
                <a:solidFill>
                  <a:srgbClr val="E8E8E8"/>
                </a:solidFill>
                <a:latin typeface="Aptos Display" panose="02110004020202020204"/>
                <a:ea typeface="+mj-ea"/>
                <a:cs typeface="+mj-cs"/>
              </a:rPr>
              <a:t>…… and the Ark of God was taken (v11)</a:t>
            </a:r>
            <a:endParaRPr lang="en-AU" sz="3200" dirty="0"/>
          </a:p>
        </p:txBody>
      </p:sp>
    </p:spTree>
    <p:extLst>
      <p:ext uri="{BB962C8B-B14F-4D97-AF65-F5344CB8AC3E}">
        <p14:creationId xmlns:p14="http://schemas.microsoft.com/office/powerpoint/2010/main" val="141568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633"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101477"/>
            <a:ext cx="10011266" cy="3327523"/>
          </a:xfrm>
        </p:spPr>
        <p:txBody>
          <a:bodyPr>
            <a:normAutofit/>
          </a:bodyPr>
          <a:lstStyle/>
          <a:p>
            <a:r>
              <a:rPr lang="en-AU" sz="4800" dirty="0">
                <a:solidFill>
                  <a:schemeClr val="bg2"/>
                </a:solidFill>
              </a:rPr>
              <a:t>Psalm 24 </a:t>
            </a:r>
            <a:br>
              <a:rPr lang="en-AU" sz="4800" dirty="0">
                <a:solidFill>
                  <a:schemeClr val="bg2"/>
                </a:solidFill>
              </a:rPr>
            </a:br>
            <a:br>
              <a:rPr lang="en-AU" sz="4800" dirty="0">
                <a:solidFill>
                  <a:schemeClr val="bg2"/>
                </a:solidFill>
              </a:rPr>
            </a:br>
            <a:r>
              <a:rPr lang="en-AU" sz="3200" dirty="0">
                <a:solidFill>
                  <a:schemeClr val="bg2"/>
                </a:solidFill>
              </a:rPr>
              <a:t>I Samuel 4.1-11</a:t>
            </a:r>
            <a:br>
              <a:rPr lang="en-AU" sz="3200" dirty="0">
                <a:solidFill>
                  <a:schemeClr val="bg2"/>
                </a:solidFill>
              </a:rPr>
            </a:br>
            <a:r>
              <a:rPr lang="en-AU" sz="3200" dirty="0">
                <a:solidFill>
                  <a:schemeClr val="bg2"/>
                </a:solidFill>
              </a:rPr>
              <a:t>The Philistines prevail over Israel</a:t>
            </a: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35611F23-2219-62B2-5189-3C7BF2E3A70C}"/>
              </a:ext>
            </a:extLst>
          </p:cNvPr>
          <p:cNvSpPr txBox="1"/>
          <p:nvPr/>
        </p:nvSpPr>
        <p:spPr>
          <a:xfrm>
            <a:off x="2380377" y="3663131"/>
            <a:ext cx="7155511" cy="1569660"/>
          </a:xfrm>
          <a:prstGeom prst="rect">
            <a:avLst/>
          </a:prstGeom>
          <a:noFill/>
        </p:spPr>
        <p:txBody>
          <a:bodyPr wrap="square">
            <a:spAutoFit/>
          </a:bodyPr>
          <a:lstStyle/>
          <a:p>
            <a:endParaRPr lang="en-AU" sz="3200" dirty="0">
              <a:solidFill>
                <a:srgbClr val="E8E8E8"/>
              </a:solidFill>
              <a:latin typeface="Aptos Display" panose="02110004020202020204"/>
              <a:ea typeface="+mj-ea"/>
              <a:cs typeface="+mj-cs"/>
            </a:endParaRPr>
          </a:p>
          <a:p>
            <a:r>
              <a:rPr lang="en-AU" sz="3200" dirty="0">
                <a:solidFill>
                  <a:srgbClr val="E8E8E8"/>
                </a:solidFill>
                <a:latin typeface="Aptos Display" panose="02110004020202020204"/>
                <a:ea typeface="+mj-ea"/>
                <a:cs typeface="+mj-cs"/>
              </a:rPr>
              <a:t>…… and the two sons of Eli, Hophni and Phineas were slain(v11)</a:t>
            </a:r>
            <a:endParaRPr lang="en-AU" sz="3200" dirty="0"/>
          </a:p>
        </p:txBody>
      </p:sp>
    </p:spTree>
    <p:extLst>
      <p:ext uri="{BB962C8B-B14F-4D97-AF65-F5344CB8AC3E}">
        <p14:creationId xmlns:p14="http://schemas.microsoft.com/office/powerpoint/2010/main" val="427098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633"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101477"/>
            <a:ext cx="10011266" cy="3327523"/>
          </a:xfrm>
        </p:spPr>
        <p:txBody>
          <a:bodyPr>
            <a:normAutofit/>
          </a:bodyPr>
          <a:lstStyle/>
          <a:p>
            <a:r>
              <a:rPr lang="en-AU" sz="4800" dirty="0">
                <a:solidFill>
                  <a:schemeClr val="bg2"/>
                </a:solidFill>
              </a:rPr>
              <a:t>Psalm 24 </a:t>
            </a:r>
            <a:br>
              <a:rPr lang="en-AU" sz="4800" dirty="0">
                <a:solidFill>
                  <a:schemeClr val="bg2"/>
                </a:solidFill>
              </a:rPr>
            </a:br>
            <a:br>
              <a:rPr lang="en-AU" sz="4800" dirty="0">
                <a:solidFill>
                  <a:schemeClr val="bg2"/>
                </a:solidFill>
              </a:rPr>
            </a:br>
            <a:r>
              <a:rPr lang="en-AU" sz="3200" dirty="0">
                <a:solidFill>
                  <a:schemeClr val="bg2"/>
                </a:solidFill>
              </a:rPr>
              <a:t>II Samuel 6.1-23</a:t>
            </a:r>
            <a:br>
              <a:rPr lang="en-AU" sz="3200" dirty="0">
                <a:solidFill>
                  <a:schemeClr val="bg2"/>
                </a:solidFill>
              </a:rPr>
            </a:br>
            <a:r>
              <a:rPr lang="en-AU" sz="3200" dirty="0">
                <a:solidFill>
                  <a:schemeClr val="bg2"/>
                </a:solidFill>
              </a:rPr>
              <a:t>David returns the Ark to Jerusalem</a:t>
            </a: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35611F23-2219-62B2-5189-3C7BF2E3A70C}"/>
              </a:ext>
            </a:extLst>
          </p:cNvPr>
          <p:cNvSpPr txBox="1"/>
          <p:nvPr/>
        </p:nvSpPr>
        <p:spPr>
          <a:xfrm>
            <a:off x="2124467" y="3778289"/>
            <a:ext cx="7667331" cy="2062103"/>
          </a:xfrm>
          <a:prstGeom prst="rect">
            <a:avLst/>
          </a:prstGeom>
          <a:noFill/>
        </p:spPr>
        <p:txBody>
          <a:bodyPr wrap="square">
            <a:spAutoFit/>
          </a:bodyPr>
          <a:lstStyle/>
          <a:p>
            <a:r>
              <a:rPr kumimoji="0" lang="en-AU" sz="3200" b="0" i="0" u="none" strike="noStrike" kern="1200" cap="none" spc="0" normalizeH="0" baseline="0" noProof="0" dirty="0">
                <a:ln>
                  <a:noFill/>
                </a:ln>
                <a:solidFill>
                  <a:srgbClr val="E8E8E8"/>
                </a:solidFill>
                <a:effectLst/>
                <a:uLnTx/>
                <a:uFillTx/>
                <a:latin typeface="Aptos Display" panose="02110004020202020204"/>
                <a:ea typeface="+mj-ea"/>
                <a:cs typeface="+mj-cs"/>
              </a:rPr>
              <a:t>I Samuel </a:t>
            </a:r>
            <a:r>
              <a:rPr lang="en-AU" sz="3200" dirty="0">
                <a:solidFill>
                  <a:srgbClr val="E8E8E8"/>
                </a:solidFill>
                <a:latin typeface="Aptos Display" panose="02110004020202020204"/>
                <a:ea typeface="+mj-ea"/>
                <a:cs typeface="+mj-cs"/>
              </a:rPr>
              <a:t>5.6-10</a:t>
            </a:r>
            <a:br>
              <a:rPr kumimoji="0" lang="en-AU" sz="3200" b="0" i="0" u="none" strike="noStrike" kern="1200" cap="none" spc="0" normalizeH="0" baseline="0" noProof="0" dirty="0">
                <a:ln>
                  <a:noFill/>
                </a:ln>
                <a:solidFill>
                  <a:srgbClr val="E8E8E8"/>
                </a:solidFill>
                <a:effectLst/>
                <a:uLnTx/>
                <a:uFillTx/>
                <a:latin typeface="Aptos Display" panose="02110004020202020204"/>
                <a:ea typeface="+mj-ea"/>
                <a:cs typeface="+mj-cs"/>
              </a:rPr>
            </a:br>
            <a:r>
              <a:rPr kumimoji="0" lang="en-AU" sz="3200" b="0" i="0" u="none" strike="noStrike" kern="1200" cap="none" spc="0" normalizeH="0" baseline="0" noProof="0" dirty="0">
                <a:ln>
                  <a:noFill/>
                </a:ln>
                <a:solidFill>
                  <a:srgbClr val="E8E8E8"/>
                </a:solidFill>
                <a:effectLst/>
                <a:uLnTx/>
                <a:uFillTx/>
                <a:latin typeface="Aptos Display" panose="02110004020202020204"/>
                <a:ea typeface="+mj-ea"/>
                <a:cs typeface="+mj-cs"/>
              </a:rPr>
              <a:t>David defeats the Jebusites, takes Jerusalem and becomes King over all Israel</a:t>
            </a:r>
          </a:p>
          <a:p>
            <a:endParaRPr lang="en-AU" sz="3200" dirty="0">
              <a:solidFill>
                <a:srgbClr val="E8E8E8"/>
              </a:solidFill>
              <a:latin typeface="Aptos Display" panose="02110004020202020204"/>
              <a:ea typeface="+mj-ea"/>
              <a:cs typeface="+mj-cs"/>
            </a:endParaRPr>
          </a:p>
        </p:txBody>
      </p:sp>
    </p:spTree>
    <p:extLst>
      <p:ext uri="{BB962C8B-B14F-4D97-AF65-F5344CB8AC3E}">
        <p14:creationId xmlns:p14="http://schemas.microsoft.com/office/powerpoint/2010/main" val="464176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633"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101477"/>
            <a:ext cx="10011266" cy="3327523"/>
          </a:xfrm>
        </p:spPr>
        <p:txBody>
          <a:bodyPr>
            <a:normAutofit/>
          </a:bodyPr>
          <a:lstStyle/>
          <a:p>
            <a:r>
              <a:rPr lang="en-AU" sz="4800" dirty="0">
                <a:solidFill>
                  <a:schemeClr val="bg2"/>
                </a:solidFill>
              </a:rPr>
              <a:t>Psalm 24 </a:t>
            </a:r>
            <a:br>
              <a:rPr lang="en-AU" sz="4800" dirty="0">
                <a:solidFill>
                  <a:schemeClr val="bg2"/>
                </a:solidFill>
              </a:rPr>
            </a:br>
            <a:br>
              <a:rPr lang="en-AU" sz="4800" dirty="0">
                <a:solidFill>
                  <a:schemeClr val="bg2"/>
                </a:solidFill>
              </a:rPr>
            </a:br>
            <a:r>
              <a:rPr lang="en-AU" sz="3200" dirty="0">
                <a:solidFill>
                  <a:schemeClr val="bg2"/>
                </a:solidFill>
              </a:rPr>
              <a:t>II Samuel 6.1-23</a:t>
            </a:r>
            <a:br>
              <a:rPr lang="en-AU" sz="3200" dirty="0">
                <a:solidFill>
                  <a:schemeClr val="bg2"/>
                </a:solidFill>
              </a:rPr>
            </a:br>
            <a:r>
              <a:rPr lang="en-AU" sz="3200" dirty="0">
                <a:solidFill>
                  <a:schemeClr val="bg2"/>
                </a:solidFill>
              </a:rPr>
              <a:t>David returns the Ark to Jerusalem</a:t>
            </a: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35611F23-2219-62B2-5189-3C7BF2E3A70C}"/>
              </a:ext>
            </a:extLst>
          </p:cNvPr>
          <p:cNvSpPr txBox="1"/>
          <p:nvPr/>
        </p:nvSpPr>
        <p:spPr>
          <a:xfrm>
            <a:off x="2380377" y="3663131"/>
            <a:ext cx="7155511" cy="1569660"/>
          </a:xfrm>
          <a:prstGeom prst="rect">
            <a:avLst/>
          </a:prstGeom>
          <a:noFill/>
        </p:spPr>
        <p:txBody>
          <a:bodyPr wrap="square">
            <a:spAutoFit/>
          </a:bodyPr>
          <a:lstStyle/>
          <a:p>
            <a:r>
              <a:rPr kumimoji="0" lang="en-AU" sz="3200" b="0" i="0" u="none" strike="noStrike" kern="1200" cap="none" spc="0" normalizeH="0" baseline="0" noProof="0" dirty="0">
                <a:ln>
                  <a:noFill/>
                </a:ln>
                <a:solidFill>
                  <a:srgbClr val="E8E8E8"/>
                </a:solidFill>
                <a:effectLst/>
                <a:uLnTx/>
                <a:uFillTx/>
                <a:latin typeface="Aptos Display" panose="02110004020202020204"/>
                <a:ea typeface="+mj-ea"/>
                <a:cs typeface="+mj-cs"/>
              </a:rPr>
              <a:t>II Samuel 6.1-10</a:t>
            </a:r>
            <a:br>
              <a:rPr kumimoji="0" lang="en-AU" sz="3200" b="0" i="0" u="none" strike="noStrike" kern="1200" cap="none" spc="0" normalizeH="0" baseline="0" noProof="0" dirty="0">
                <a:ln>
                  <a:noFill/>
                </a:ln>
                <a:solidFill>
                  <a:srgbClr val="E8E8E8"/>
                </a:solidFill>
                <a:effectLst/>
                <a:uLnTx/>
                <a:uFillTx/>
                <a:latin typeface="Aptos Display" panose="02110004020202020204"/>
                <a:ea typeface="+mj-ea"/>
                <a:cs typeface="+mj-cs"/>
              </a:rPr>
            </a:br>
            <a:r>
              <a:rPr kumimoji="0" lang="en-AU" sz="3200" b="0" i="0" u="none" strike="noStrike" kern="1200" cap="none" spc="0" normalizeH="0" baseline="0" noProof="0" dirty="0">
                <a:ln>
                  <a:noFill/>
                </a:ln>
                <a:solidFill>
                  <a:srgbClr val="E8E8E8"/>
                </a:solidFill>
                <a:effectLst/>
                <a:uLnTx/>
                <a:uFillTx/>
                <a:latin typeface="Aptos Display" panose="02110004020202020204"/>
                <a:ea typeface="+mj-ea"/>
                <a:cs typeface="+mj-cs"/>
              </a:rPr>
              <a:t>The sin of Uzzah that cost him his life (v9)</a:t>
            </a:r>
          </a:p>
          <a:p>
            <a:endParaRPr lang="en-AU" sz="3200" dirty="0">
              <a:solidFill>
                <a:srgbClr val="E8E8E8"/>
              </a:solidFill>
              <a:latin typeface="Aptos Display" panose="02110004020202020204"/>
              <a:ea typeface="+mj-ea"/>
              <a:cs typeface="+mj-cs"/>
            </a:endParaRPr>
          </a:p>
        </p:txBody>
      </p:sp>
    </p:spTree>
    <p:extLst>
      <p:ext uri="{BB962C8B-B14F-4D97-AF65-F5344CB8AC3E}">
        <p14:creationId xmlns:p14="http://schemas.microsoft.com/office/powerpoint/2010/main" val="404335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8969-2776-7001-0D56-8AA5D77AEF4C}"/>
            </a:ext>
          </a:extLst>
        </p:cNvPr>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9284C5FC-EDEC-D807-413A-63029ED2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633" y="0"/>
            <a:ext cx="10287000" cy="6858000"/>
          </a:xfrm>
          <a:prstGeom prst="rect">
            <a:avLst/>
          </a:prstGeom>
        </p:spPr>
      </p:pic>
      <p:sp>
        <p:nvSpPr>
          <p:cNvPr id="2" name="Title 1">
            <a:extLst>
              <a:ext uri="{FF2B5EF4-FFF2-40B4-BE49-F238E27FC236}">
                <a16:creationId xmlns:a16="http://schemas.microsoft.com/office/drawing/2014/main" id="{7556D0D2-A1B8-C928-AC4F-59B9EF692086}"/>
              </a:ext>
            </a:extLst>
          </p:cNvPr>
          <p:cNvSpPr>
            <a:spLocks noGrp="1"/>
          </p:cNvSpPr>
          <p:nvPr>
            <p:ph type="ctrTitle"/>
          </p:nvPr>
        </p:nvSpPr>
        <p:spPr>
          <a:xfrm>
            <a:off x="1090367" y="101477"/>
            <a:ext cx="10011266" cy="3327523"/>
          </a:xfrm>
        </p:spPr>
        <p:txBody>
          <a:bodyPr>
            <a:normAutofit/>
          </a:bodyPr>
          <a:lstStyle/>
          <a:p>
            <a:r>
              <a:rPr lang="en-AU" sz="4800" dirty="0">
                <a:solidFill>
                  <a:schemeClr val="bg2"/>
                </a:solidFill>
              </a:rPr>
              <a:t>Psalm 24 </a:t>
            </a:r>
            <a:br>
              <a:rPr lang="en-AU" sz="4800" dirty="0">
                <a:solidFill>
                  <a:schemeClr val="bg2"/>
                </a:solidFill>
              </a:rPr>
            </a:br>
            <a:br>
              <a:rPr lang="en-AU" sz="4800" dirty="0">
                <a:solidFill>
                  <a:schemeClr val="bg2"/>
                </a:solidFill>
              </a:rPr>
            </a:br>
            <a:r>
              <a:rPr lang="en-AU" sz="3200" dirty="0">
                <a:solidFill>
                  <a:schemeClr val="bg2"/>
                </a:solidFill>
              </a:rPr>
              <a:t>II Samuel 6.1-23</a:t>
            </a:r>
            <a:br>
              <a:rPr lang="en-AU" sz="3200" dirty="0">
                <a:solidFill>
                  <a:schemeClr val="bg2"/>
                </a:solidFill>
              </a:rPr>
            </a:br>
            <a:r>
              <a:rPr lang="en-AU" sz="3200" dirty="0">
                <a:solidFill>
                  <a:schemeClr val="bg2"/>
                </a:solidFill>
              </a:rPr>
              <a:t>David returns the Ark to Jerusalem</a:t>
            </a:r>
          </a:p>
        </p:txBody>
      </p:sp>
      <p:sp>
        <p:nvSpPr>
          <p:cNvPr id="3" name="Subtitle 2">
            <a:extLst>
              <a:ext uri="{FF2B5EF4-FFF2-40B4-BE49-F238E27FC236}">
                <a16:creationId xmlns:a16="http://schemas.microsoft.com/office/drawing/2014/main" id="{70D82C96-1BCE-7F0D-B9E2-5175D6B7D4E8}"/>
              </a:ext>
            </a:extLst>
          </p:cNvPr>
          <p:cNvSpPr>
            <a:spLocks noGrp="1"/>
          </p:cNvSpPr>
          <p:nvPr>
            <p:ph type="subTitle" idx="1"/>
          </p:nvPr>
        </p:nvSpPr>
        <p:spPr>
          <a:xfrm>
            <a:off x="1357022" y="4809341"/>
            <a:ext cx="9144000" cy="4414171"/>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35611F23-2219-62B2-5189-3C7BF2E3A70C}"/>
              </a:ext>
            </a:extLst>
          </p:cNvPr>
          <p:cNvSpPr txBox="1"/>
          <p:nvPr/>
        </p:nvSpPr>
        <p:spPr>
          <a:xfrm>
            <a:off x="1972111" y="3734693"/>
            <a:ext cx="8247777" cy="1569660"/>
          </a:xfrm>
          <a:prstGeom prst="rect">
            <a:avLst/>
          </a:prstGeom>
          <a:noFill/>
        </p:spPr>
        <p:txBody>
          <a:bodyPr wrap="square">
            <a:spAutoFit/>
          </a:bodyPr>
          <a:lstStyle/>
          <a:p>
            <a:r>
              <a:rPr kumimoji="0" lang="en-AU" sz="3200" b="0" i="0" u="none" strike="noStrike" kern="1200" cap="none" spc="0" normalizeH="0" baseline="0" noProof="0" dirty="0">
                <a:ln>
                  <a:noFill/>
                </a:ln>
                <a:solidFill>
                  <a:srgbClr val="E8E8E8"/>
                </a:solidFill>
                <a:effectLst/>
                <a:uLnTx/>
                <a:uFillTx/>
                <a:latin typeface="Aptos Display" panose="02110004020202020204"/>
                <a:ea typeface="+mj-ea"/>
                <a:cs typeface="+mj-cs"/>
              </a:rPr>
              <a:t>II Samuel 6.1-10</a:t>
            </a:r>
            <a:br>
              <a:rPr kumimoji="0" lang="en-AU" sz="3200" b="0" i="0" u="none" strike="noStrike" kern="1200" cap="none" spc="0" normalizeH="0" baseline="0" noProof="0" dirty="0">
                <a:ln>
                  <a:noFill/>
                </a:ln>
                <a:solidFill>
                  <a:srgbClr val="E8E8E8"/>
                </a:solidFill>
                <a:effectLst/>
                <a:uLnTx/>
                <a:uFillTx/>
                <a:latin typeface="Aptos Display" panose="02110004020202020204"/>
                <a:ea typeface="+mj-ea"/>
                <a:cs typeface="+mj-cs"/>
              </a:rPr>
            </a:br>
            <a:r>
              <a:rPr kumimoji="0" lang="en-AU" sz="3200" b="0" i="0" u="none" strike="noStrike" kern="1200" cap="none" spc="0" normalizeH="0" baseline="0" noProof="0" dirty="0">
                <a:ln>
                  <a:noFill/>
                </a:ln>
                <a:solidFill>
                  <a:srgbClr val="E8E8E8"/>
                </a:solidFill>
                <a:effectLst/>
                <a:uLnTx/>
                <a:uFillTx/>
                <a:latin typeface="Aptos Display" panose="02110004020202020204"/>
                <a:ea typeface="+mj-ea"/>
                <a:cs typeface="+mj-cs"/>
              </a:rPr>
              <a:t>David leaves the Ark with Obed-Edom the Gittite</a:t>
            </a:r>
          </a:p>
          <a:p>
            <a:endParaRPr lang="en-AU" sz="3200" dirty="0">
              <a:solidFill>
                <a:srgbClr val="E8E8E8"/>
              </a:solidFill>
              <a:latin typeface="Aptos Display" panose="02110004020202020204"/>
              <a:ea typeface="+mj-ea"/>
              <a:cs typeface="+mj-cs"/>
            </a:endParaRPr>
          </a:p>
        </p:txBody>
      </p:sp>
    </p:spTree>
    <p:extLst>
      <p:ext uri="{BB962C8B-B14F-4D97-AF65-F5344CB8AC3E}">
        <p14:creationId xmlns:p14="http://schemas.microsoft.com/office/powerpoint/2010/main" val="1365709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2375</TotalTime>
  <Words>707</Words>
  <Application>Microsoft Office PowerPoint</Application>
  <PresentationFormat>Widescreen</PresentationFormat>
  <Paragraphs>154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Algerian</vt:lpstr>
      <vt:lpstr>Aptos</vt:lpstr>
      <vt:lpstr>Aptos Display</vt:lpstr>
      <vt:lpstr>Arial</vt:lpstr>
      <vt:lpstr>system-ui</vt:lpstr>
      <vt:lpstr>Tahoma</vt:lpstr>
      <vt:lpstr>Office Theme</vt:lpstr>
      <vt:lpstr>Psalm Enchanted Evening</vt:lpstr>
      <vt:lpstr>Psalm 24   Celebration  &amp;  Prophecy</vt:lpstr>
      <vt:lpstr>Psalm 24   REMEMBER!  Book I Reflects Genesis</vt:lpstr>
      <vt:lpstr>Psalm 24   Part I: The Background  I Samuel 4.1-11 II Samuel 5.6-10 II Samuel 6.1-23</vt:lpstr>
      <vt:lpstr>Psalm 24   I Samuel 4.1-11 The Philistines prevail over Israel</vt:lpstr>
      <vt:lpstr>Psalm 24   I Samuel 4.1-11 The Philistines prevail over Israel</vt:lpstr>
      <vt:lpstr>Psalm 24   II Samuel 6.1-23 David returns the Ark to Jerusalem</vt:lpstr>
      <vt:lpstr>Psalm 24   II Samuel 6.1-23 David returns the Ark to Jerusalem</vt:lpstr>
      <vt:lpstr>Psalm 24   II Samuel 6.1-23 David returns the Ark to Jerusalem</vt:lpstr>
      <vt:lpstr>Psalm 24   II Samuel 6.1-23 David returns the Ark to Jerusalem</vt:lpstr>
      <vt:lpstr>Psalm 24   The 3 sections of the Psalm</vt:lpstr>
      <vt:lpstr>The Authority &amp; Power of the King  </vt:lpstr>
      <vt:lpstr>The Authority &amp; Power of the King  </vt:lpstr>
      <vt:lpstr>The Authority &amp; Power of the King  </vt:lpstr>
      <vt:lpstr>The Authority &amp; Power of the King  </vt:lpstr>
      <vt:lpstr>The Authority &amp; Power of the King  </vt:lpstr>
      <vt:lpstr>The Authority &amp; Power of the King  </vt:lpstr>
      <vt:lpstr>The Authority &amp; Power of the King  </vt:lpstr>
      <vt:lpstr>Who May Approach the King </vt:lpstr>
      <vt:lpstr>Who May Approach the King  </vt:lpstr>
      <vt:lpstr>Who May Approach the King  </vt:lpstr>
      <vt:lpstr>Who May Approach the King  </vt:lpstr>
      <vt:lpstr>Psalm 24  A Staggering Prophecy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 Enchanted Evening</dc:title>
  <dc:creator>Neil Davies</dc:creator>
  <cp:lastModifiedBy>Neil Davies</cp:lastModifiedBy>
  <cp:revision>24</cp:revision>
  <dcterms:created xsi:type="dcterms:W3CDTF">2024-01-14T22:53:59Z</dcterms:created>
  <dcterms:modified xsi:type="dcterms:W3CDTF">2024-04-10T07:40:54Z</dcterms:modified>
</cp:coreProperties>
</file>