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3" r:id="rId18"/>
    <p:sldId id="315" r:id="rId19"/>
    <p:sldId id="317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0C421-8A0A-415C-AC67-74759EDC29FC}">
          <p14:sldIdLst>
            <p14:sldId id="257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7"/>
            <p14:sldId id="299"/>
          </p14:sldIdLst>
        </p14:section>
        <p14:section name="Untitled Section" id="{075EDBD7-459D-4F5B-9AD8-9316DEA96C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Davies" userId="997ed2e0-a1c2-465f-b756-6d07b3814320" providerId="ADAL" clId="{30E84854-C5DF-464D-BD09-BD87BD06844A}"/>
    <pc:docChg chg="delSld modSld modSection">
      <pc:chgData name="Neil Davies" userId="997ed2e0-a1c2-465f-b756-6d07b3814320" providerId="ADAL" clId="{30E84854-C5DF-464D-BD09-BD87BD06844A}" dt="2024-03-26T06:12:10.198" v="45" actId="47"/>
      <pc:docMkLst>
        <pc:docMk/>
      </pc:docMkLst>
      <pc:sldChg chg="modSp mod">
        <pc:chgData name="Neil Davies" userId="997ed2e0-a1c2-465f-b756-6d07b3814320" providerId="ADAL" clId="{30E84854-C5DF-464D-BD09-BD87BD06844A}" dt="2024-03-18T20:56:39.627" v="41" actId="20577"/>
        <pc:sldMkLst>
          <pc:docMk/>
          <pc:sldMk cId="88505869" sldId="299"/>
        </pc:sldMkLst>
        <pc:spChg chg="mod">
          <ac:chgData name="Neil Davies" userId="997ed2e0-a1c2-465f-b756-6d07b3814320" providerId="ADAL" clId="{30E84854-C5DF-464D-BD09-BD87BD06844A}" dt="2024-03-18T20:56:39.627" v="41" actId="20577"/>
          <ac:spMkLst>
            <pc:docMk/>
            <pc:sldMk cId="88505869" sldId="299"/>
            <ac:spMk id="2" creationId="{7556D0D2-A1B8-C928-AC4F-59B9EF692086}"/>
          </ac:spMkLst>
        </pc:spChg>
      </pc:sldChg>
      <pc:sldChg chg="modSp mod">
        <pc:chgData name="Neil Davies" userId="997ed2e0-a1c2-465f-b756-6d07b3814320" providerId="ADAL" clId="{30E84854-C5DF-464D-BD09-BD87BD06844A}" dt="2024-03-26T06:11:53.179" v="44" actId="6549"/>
        <pc:sldMkLst>
          <pc:docMk/>
          <pc:sldMk cId="3181590745" sldId="315"/>
        </pc:sldMkLst>
        <pc:spChg chg="mod">
          <ac:chgData name="Neil Davies" userId="997ed2e0-a1c2-465f-b756-6d07b3814320" providerId="ADAL" clId="{30E84854-C5DF-464D-BD09-BD87BD06844A}" dt="2024-03-26T06:11:53.179" v="44" actId="6549"/>
          <ac:spMkLst>
            <pc:docMk/>
            <pc:sldMk cId="3181590745" sldId="315"/>
            <ac:spMk id="3" creationId="{B0722DD7-A1E7-723C-D9A0-02ADFDFA6ED9}"/>
          </ac:spMkLst>
        </pc:spChg>
      </pc:sldChg>
      <pc:sldChg chg="del">
        <pc:chgData name="Neil Davies" userId="997ed2e0-a1c2-465f-b756-6d07b3814320" providerId="ADAL" clId="{30E84854-C5DF-464D-BD09-BD87BD06844A}" dt="2024-03-26T06:12:10.198" v="45" actId="47"/>
        <pc:sldMkLst>
          <pc:docMk/>
          <pc:sldMk cId="3624314253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307A-D473-2D73-8BA2-D7FF10C71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DF691-B28A-8A95-1BE5-CFAD736B0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5756-A627-FBA5-FC48-0228E446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A4AC-E231-87DC-968B-7F4C1147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83DE5-8194-FE1F-B784-06E6277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5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4DE2-8259-74ED-6C35-3B618E32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AEE07-2CE6-353D-2989-4C3AC72C2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C5BC-7563-FE3B-B0FC-1CC76572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61D4-4A6C-7AA7-CE72-6960AC53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DD7-54AE-ACDD-119A-FC221FF8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30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37624-AC28-2148-A146-6211F357B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8CD49-BB6A-6E85-B3AA-BA7851507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CD6AF-9E58-2C53-17E8-CF9855A5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91E8-B1E0-ABEC-32E1-DB96E634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8372-5B7D-3E55-CF3B-23046D5D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39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29A9-FD01-57C7-C0DF-227D631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2B88-4B95-7BBA-C3F2-5213F05E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9E06B-B41E-A003-3AC2-668912BE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024B9-95A1-7EAA-86C5-013DB2C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DC3D-D99D-69F7-7277-8E8EE5E2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1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29D1-07DD-1D35-AFE4-E2AE37FB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158FE-D49A-0D17-4415-A006E86A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9050-CD3E-DE9F-3541-C695722F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523A-44A0-7B47-F622-55077669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FC21-1559-FB52-0529-71D48DB4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79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B78A-BBFB-EAB7-38E0-96805B5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16B0-3811-1EDA-B703-6B6DBB5B0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8028D-6771-45AA-DD98-D17D148E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1A057-A3E7-E5F1-5C5F-D7244B8E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C87D2-C891-BC2D-EEAF-9B9D9E2C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F52F-12C7-8B20-1CA5-50FAE057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28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F6A8-17CB-AE10-6B43-0012B933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983A5-948C-886A-8134-84D1475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08204-FCB1-CEDE-FC2C-C11252A1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84E87-E6B8-0C19-A9BD-B4861B684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6D96D-51B1-5962-1DDE-FE092F0F8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8662E-06B8-7F0A-8475-CEE69868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0443D-9116-BE2D-216E-22A0DCEA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A9462-4898-057B-5161-27D60C53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1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4E3A-6A05-4C9D-2353-78B6C2B4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90B2D-7EEC-B136-9E82-3F368A78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13F14-DF73-54C3-B4E3-06152B1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1ED87-EB38-CAE1-9B19-B24A5432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1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3D765-4467-F229-2A0C-6C8FC021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BA297-0476-0132-3A8E-B4AE7405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A486-B9E8-F290-EDBB-1F3DA6BB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36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24C4-8BF9-E059-4376-97EE75B4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C07D-38AA-388B-A37E-A6B4A0EA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BF1A-6618-DAB0-6F24-9DF684DCD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37442-AA4B-E5EE-2966-A6471F31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BE9B4-53A3-8E12-2F10-7C1A8F05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AD8D8-1601-D725-49DA-82EC618A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9794-C8A6-C091-5B60-7F3A432E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86770-695E-C1E7-34BC-F2CB365F2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D08A9-F0DB-A6B8-0E36-F1D37A76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47D55-1F34-AC23-6690-DB55B0AE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96DD-8890-D38B-343B-6FBBE7D1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FC8AA-211E-E224-B273-1EB62F3B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619A2-C758-A7AA-8EAD-04CBB045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8F96-36F6-6576-BF8C-B751400C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41C9-59D0-135F-CCC9-28BB332A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9D452-9DAF-4963-B5B6-DB37BE0FC272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C7D1-5562-B7AE-9267-ED5B1E22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273B-4BF5-D73B-B312-7641551E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5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1578"/>
            <a:ext cx="9144000" cy="2601966"/>
          </a:xfrm>
        </p:spPr>
        <p:txBody>
          <a:bodyPr/>
          <a:lstStyle/>
          <a:p>
            <a:r>
              <a:rPr lang="en-AU" dirty="0">
                <a:solidFill>
                  <a:schemeClr val="bg2"/>
                </a:solidFill>
                <a:latin typeface="Algerian" panose="04020705040A02060702" pitchFamily="82" charset="0"/>
              </a:rPr>
              <a:t>Psalm Enchanted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891"/>
            <a:ext cx="9144000" cy="1655762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2"/>
                </a:solidFill>
                <a:latin typeface="Algerian" panose="04020705040A02060702" pitchFamily="82" charset="0"/>
              </a:rPr>
              <a:t>Psalms book </a:t>
            </a:r>
            <a:r>
              <a:rPr lang="en-AU" sz="4000" dirty="0" err="1">
                <a:solidFill>
                  <a:schemeClr val="bg2"/>
                </a:solidFill>
                <a:latin typeface="Algerian" panose="04020705040A02060702" pitchFamily="82" charset="0"/>
              </a:rPr>
              <a:t>i</a:t>
            </a:r>
            <a:endParaRPr lang="en-AU" sz="40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The moon and the stars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			Which Thou hast ordained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And here we see David, the shepherd boy, only a teenager, when all is dark and quiet in the Judean hills, gazing up into the cosmos and meditating upon the One they call YHWH, the great I AM</a:t>
            </a: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What is man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			That Thou art mindful of him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Man? Hebrew “</a:t>
            </a:r>
            <a:r>
              <a:rPr lang="en-AU" sz="3200" i="1" dirty="0" err="1">
                <a:solidFill>
                  <a:schemeClr val="bg2"/>
                </a:solidFill>
                <a:ea typeface="Times New Roman" panose="02020603050405020304" pitchFamily="18" charset="0"/>
              </a:rPr>
              <a:t>mah</a:t>
            </a:r>
            <a:r>
              <a:rPr lang="en-AU" sz="3200" i="1" dirty="0">
                <a:solidFill>
                  <a:schemeClr val="bg2"/>
                </a:solidFill>
                <a:ea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chemeClr val="bg2"/>
                </a:solidFill>
                <a:ea typeface="Times New Roman" panose="02020603050405020304" pitchFamily="18" charset="0"/>
              </a:rPr>
              <a:t>enosh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” meaning what is infirm or miserable man</a:t>
            </a: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David is referring to man in his fallen state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What is man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			That Thou art mindful of him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Mindful? Hebrew meaning to take note or be cognizant of</a:t>
            </a: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The contrast is too great to comprehend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7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And the son of man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			That Thou </a:t>
            </a: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visitest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 him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Son of man?  Hebrew ben Adam, the son of Adam, the sinful son of a sinful father 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2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And the son of man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			That Thou </a:t>
            </a: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visitest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 him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Visitest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?  Hebrew “</a:t>
            </a:r>
            <a:r>
              <a:rPr lang="en-AU" sz="3200" i="1" dirty="0" err="1">
                <a:solidFill>
                  <a:schemeClr val="bg2"/>
                </a:solidFill>
                <a:ea typeface="Times New Roman" panose="02020603050405020304" pitchFamily="18" charset="0"/>
              </a:rPr>
              <a:t>piqad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” in this instance meaning to seek out in order to do good to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4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For Thou hast made him a little lower than the angels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Angels? Spirit beings, ministering spirits in fact that have been sent forth to minister for them who shall be heirs of salvation  (Heb 1.14)</a:t>
            </a: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7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For Thou hast made him a little lower than the angels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Angels? Man has a physical body and is therefore attached to the earth, but also a spirit and an immortal soul making him a </a:t>
            </a:r>
            <a:r>
              <a:rPr lang="en-AU" sz="3200" b="1" u="sng" dirty="0">
                <a:solidFill>
                  <a:schemeClr val="bg2"/>
                </a:solidFill>
                <a:ea typeface="Times New Roman" panose="02020603050405020304" pitchFamily="18" charset="0"/>
              </a:rPr>
              <a:t>little lower 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than the angels</a:t>
            </a: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3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And has crowned him with glory and honour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God has endued man with noble faculties and capabilities which have been withheld from the animal kingdom over whom God made man ruler</a:t>
            </a: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a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6177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316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Thou </a:t>
            </a: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madest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 him to have dominion (Heb </a:t>
            </a: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mashalto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 rule) over the works of Thy hands, Thou hast put all things under his feet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All sheep and oxen, yea, and the beasts of the field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The fowl of the air, and the fish of the sea and whatsoever </a:t>
            </a: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passeth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 through the paths of the seas		</a:t>
            </a:r>
          </a:p>
        </p:txBody>
      </p:sp>
    </p:spTree>
    <p:extLst>
      <p:ext uri="{BB962C8B-B14F-4D97-AF65-F5344CB8AC3E}">
        <p14:creationId xmlns:p14="http://schemas.microsoft.com/office/powerpoint/2010/main" val="318159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4194"/>
            <a:ext cx="9144000" cy="470459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O LORD (YHWH), our Lord (Adonai) how excellent is Thy name in all the earth</a:t>
            </a:r>
          </a:p>
          <a:p>
            <a:pPr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….. And so, David ends as </a:t>
            </a:r>
            <a:r>
              <a:rPr lang="en-AU" sz="3200">
                <a:solidFill>
                  <a:schemeClr val="bg2"/>
                </a:solidFill>
                <a:ea typeface="Times New Roman" panose="02020603050405020304" pitchFamily="18" charset="0"/>
              </a:rPr>
              <a:t>he began</a:t>
            </a: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0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E1D08-449F-D5BF-5762-6F9BBE9FD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22C44AA5-CE59-5AE7-1F10-AB56DDD2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51532-AC95-F616-FC20-B759A5B40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 </a:t>
            </a:r>
            <a:br>
              <a:rPr lang="en-AU" sz="4800" dirty="0">
                <a:solidFill>
                  <a:schemeClr val="bg2"/>
                </a:solidFill>
              </a:rPr>
            </a:br>
            <a:r>
              <a:rPr lang="en-AU" sz="4800" dirty="0">
                <a:solidFill>
                  <a:schemeClr val="bg2"/>
                </a:solidFill>
              </a:rPr>
              <a:t>When I consider the work of Your hands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F13D4-CC1E-1F42-AB9D-BBCE0E894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0"/>
            <a:ext cx="9144000" cy="401644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dirty="0">
                <a:solidFill>
                  <a:schemeClr val="bg2"/>
                </a:solidFill>
                <a:ea typeface="Times New Roman" panose="02020603050405020304" pitchFamily="18" charset="0"/>
              </a:rPr>
              <a:t>What is man that Thou art mindful of him?</a:t>
            </a: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Picture 6" descr="A silhouette of a person standing on a hill with a tree in front of it&#10;&#10;Description automatically generated">
            <a:extLst>
              <a:ext uri="{FF2B5EF4-FFF2-40B4-BE49-F238E27FC236}">
                <a16:creationId xmlns:a16="http://schemas.microsoft.com/office/drawing/2014/main" id="{459BEE41-C6D4-CF4B-FCA6-A862FA9BA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9" y="1"/>
            <a:ext cx="10241106" cy="58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8969-2776-7001-0D56-8AA5D77A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9284C5FC-EDEC-D807-413A-63029ED26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6D0D2-A1B8-C928-AC4F-59B9EF692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24 </a:t>
            </a:r>
            <a:br>
              <a:rPr lang="en-AU" sz="4800" dirty="0">
                <a:solidFill>
                  <a:schemeClr val="bg2"/>
                </a:solidFill>
              </a:rPr>
            </a:br>
            <a:r>
              <a:rPr lang="en-AU" sz="4800" dirty="0">
                <a:solidFill>
                  <a:schemeClr val="bg2"/>
                </a:solidFill>
              </a:rPr>
              <a:t>A Celebration &amp; </a:t>
            </a:r>
            <a:r>
              <a:rPr lang="en-AU" sz="4800">
                <a:solidFill>
                  <a:schemeClr val="bg2"/>
                </a:solidFill>
              </a:rPr>
              <a:t>a Prophecy</a:t>
            </a: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82C96-1BCE-7F0D-B9E2-5175D6B7D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Next time</a:t>
            </a: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0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191C4-BBBC-35C6-97AC-FDC960CB1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5900BACA-D738-AF0F-0356-CDBF869D1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43A17-6168-509D-9ABA-C5A60E576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1BC32-4F8F-50FC-1533-B4B01363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(Hebrew </a:t>
            </a:r>
            <a:r>
              <a:rPr lang="en-AU" sz="320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ra’ah</a:t>
            </a: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a verb meaning </a:t>
            </a: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to see with the eyes) Thy heavens ……….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Awe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Majesty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Wonder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Magnificence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So, let’s consider His heavens then …………..</a:t>
            </a: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41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F73B2-A1BC-7A31-83ED-630DDA5A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EC19EA48-4A24-9958-E968-8D2401142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4A882-8C27-2602-32A5-271B609E2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E6797-EEEA-AFD6-9E5F-31F59AAAB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Thy heavens 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How do we measure distance in space?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Light years: The distance light travels in one year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Perspective: 1 light year = 9.4 trillion </a:t>
            </a:r>
            <a:r>
              <a:rPr lang="en-AU" sz="3200" dirty="0" err="1">
                <a:solidFill>
                  <a:schemeClr val="bg2"/>
                </a:solidFill>
                <a:ea typeface="Times New Roman" panose="02020603050405020304" pitchFamily="18" charset="0"/>
              </a:rPr>
              <a:t>kilometers</a:t>
            </a: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Our milky way galaxy is 100,000 light years across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Too difficult to even comprehend …. Right?</a:t>
            </a: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66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BE0BD-5DAD-E095-E5B2-01917823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897D750B-5B45-2D42-C795-8A8D9436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940C0-8434-4E24-31ED-BC9EF492F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24721-0CAF-6BEA-672D-8F8CC89FF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Thy heavens ……….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51E0C-D1EC-E5F8-C262-6B3489AE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877" y="2502345"/>
            <a:ext cx="5733929" cy="407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47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3906-BD0D-129C-5FD5-9A14610A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623ADF5E-ACCA-5A34-7E1E-10914899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56293-8EFA-789A-D282-E3A9ADE8D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B9392-3FCB-4DA7-1DC0-1D4C9C2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Thy heavens ……….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06D4C-3E9B-49AE-A9BD-D9C20DA68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16" y="3227256"/>
            <a:ext cx="5005168" cy="297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25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E16FC-8173-CA07-5F41-AA0B9D60C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96964081-C87B-C0B9-0348-5EB269F46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5F56E-1DB0-E3F1-62FC-75F42261F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08020-F37E-D104-583C-B45B6FA1B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Thy heavens ……….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That pale blue dot is us</a:t>
            </a: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4AFD5-B170-7036-6644-3972060C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076" y="3007553"/>
            <a:ext cx="4357344" cy="24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Thy heavens ……….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The Farthest Galaxy From Earth</a:t>
            </a:r>
          </a:p>
          <a:p>
            <a:r>
              <a:rPr lang="en-AU" sz="3200" dirty="0">
                <a:solidFill>
                  <a:schemeClr val="bg2"/>
                </a:solidFill>
                <a:latin typeface="+mj-lt"/>
              </a:rPr>
              <a:t>Galaxy HD1 is 35 billion light years from earth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E486C-7E68-48BE-270A-711A2DB4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333" y="2534843"/>
            <a:ext cx="3515805" cy="23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6035-B7B0-ABB7-5755-2C58AF1A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3C3F7400-38B8-6D6C-864D-3706AB8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2E031-27FA-3009-54D3-F18E8502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8.3-9 </a:t>
            </a:r>
            <a:br>
              <a:rPr lang="en-AU" sz="4800" dirty="0">
                <a:solidFill>
                  <a:schemeClr val="bg2"/>
                </a:solidFill>
              </a:rPr>
            </a:b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2DD7-A1E7-723C-D9A0-02ADFDFA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70459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When I consider Thy heavens ……….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	The heavens are His, by creation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The work of Thy fingers</a:t>
            </a: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617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Aptos</vt:lpstr>
      <vt:lpstr>Aptos Display</vt:lpstr>
      <vt:lpstr>Arial</vt:lpstr>
      <vt:lpstr>Tahoma</vt:lpstr>
      <vt:lpstr>Times New Roman</vt:lpstr>
      <vt:lpstr>Office Theme</vt:lpstr>
      <vt:lpstr>Psalm Enchanted Evening</vt:lpstr>
      <vt:lpstr>Psalm 8  When I consider the work of Your hands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8.3-9  </vt:lpstr>
      <vt:lpstr>Psalm 24  A Celebration &amp; a Prophecy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Enchanted Evening</dc:title>
  <dc:creator>Neil Davies</dc:creator>
  <cp:lastModifiedBy>Neil Davies</cp:lastModifiedBy>
  <cp:revision>23</cp:revision>
  <dcterms:created xsi:type="dcterms:W3CDTF">2024-01-14T22:53:59Z</dcterms:created>
  <dcterms:modified xsi:type="dcterms:W3CDTF">2024-03-26T06:12:19Z</dcterms:modified>
</cp:coreProperties>
</file>