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8" r:id="rId3"/>
    <p:sldId id="317" r:id="rId4"/>
    <p:sldId id="318" r:id="rId5"/>
    <p:sldId id="319" r:id="rId6"/>
    <p:sldId id="320" r:id="rId7"/>
    <p:sldId id="300" r:id="rId8"/>
    <p:sldId id="301" r:id="rId9"/>
    <p:sldId id="302" r:id="rId10"/>
    <p:sldId id="303" r:id="rId11"/>
    <p:sldId id="304" r:id="rId12"/>
    <p:sldId id="306" r:id="rId13"/>
    <p:sldId id="308" r:id="rId14"/>
    <p:sldId id="309" r:id="rId15"/>
    <p:sldId id="307" r:id="rId16"/>
    <p:sldId id="305" r:id="rId17"/>
    <p:sldId id="310" r:id="rId18"/>
    <p:sldId id="311" r:id="rId19"/>
    <p:sldId id="312" r:id="rId20"/>
    <p:sldId id="313" r:id="rId21"/>
    <p:sldId id="314" r:id="rId22"/>
    <p:sldId id="315" r:id="rId23"/>
    <p:sldId id="316"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740C421-8A0A-415C-AC67-74759EDC29FC}">
          <p14:sldIdLst>
            <p14:sldId id="257"/>
            <p14:sldId id="298"/>
            <p14:sldId id="317"/>
            <p14:sldId id="318"/>
            <p14:sldId id="319"/>
            <p14:sldId id="320"/>
            <p14:sldId id="300"/>
            <p14:sldId id="301"/>
            <p14:sldId id="302"/>
            <p14:sldId id="303"/>
            <p14:sldId id="304"/>
            <p14:sldId id="306"/>
            <p14:sldId id="308"/>
            <p14:sldId id="309"/>
            <p14:sldId id="307"/>
            <p14:sldId id="305"/>
            <p14:sldId id="310"/>
            <p14:sldId id="311"/>
            <p14:sldId id="312"/>
            <p14:sldId id="313"/>
            <p14:sldId id="314"/>
            <p14:sldId id="315"/>
            <p14:sldId id="316"/>
            <p14:sldId id="299"/>
          </p14:sldIdLst>
        </p14:section>
        <p14:section name="Untitled Section" id="{075EDBD7-459D-4F5B-9AD8-9316DEA96C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02" d="100"/>
          <a:sy n="102" d="100"/>
        </p:scale>
        <p:origin x="120" y="6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307A-D473-2D73-8BA2-D7FF10C712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8FDF691-B28A-8A95-1BE5-CFAD736B08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FEC5756-A627-FBA5-FC48-0228E446025C}"/>
              </a:ext>
            </a:extLst>
          </p:cNvPr>
          <p:cNvSpPr>
            <a:spLocks noGrp="1"/>
          </p:cNvSpPr>
          <p:nvPr>
            <p:ph type="dt" sz="half" idx="10"/>
          </p:nvPr>
        </p:nvSpPr>
        <p:spPr/>
        <p:txBody>
          <a:bodyPr/>
          <a:lstStyle/>
          <a:p>
            <a:fld id="{9F29D452-9DAF-4963-B5B6-DB37BE0FC272}" type="datetimeFigureOut">
              <a:rPr lang="en-AU" smtClean="0"/>
              <a:t>11/03/2024</a:t>
            </a:fld>
            <a:endParaRPr lang="en-AU"/>
          </a:p>
        </p:txBody>
      </p:sp>
      <p:sp>
        <p:nvSpPr>
          <p:cNvPr id="5" name="Footer Placeholder 4">
            <a:extLst>
              <a:ext uri="{FF2B5EF4-FFF2-40B4-BE49-F238E27FC236}">
                <a16:creationId xmlns:a16="http://schemas.microsoft.com/office/drawing/2014/main" id="{561EA4AC-E231-87DC-968B-7F4C11478D6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1683DE5-8194-FE1F-B784-06E6277E4297}"/>
              </a:ext>
            </a:extLst>
          </p:cNvPr>
          <p:cNvSpPr>
            <a:spLocks noGrp="1"/>
          </p:cNvSpPr>
          <p:nvPr>
            <p:ph type="sldNum" sz="quarter" idx="12"/>
          </p:nvPr>
        </p:nvSpPr>
        <p:spPr/>
        <p:txBody>
          <a:bodyPr/>
          <a:lstStyle/>
          <a:p>
            <a:fld id="{D34B4405-A7EF-4DDF-9038-A1FD3D31D442}" type="slidenum">
              <a:rPr lang="en-AU" smtClean="0"/>
              <a:t>‹#›</a:t>
            </a:fld>
            <a:endParaRPr lang="en-AU"/>
          </a:p>
        </p:txBody>
      </p:sp>
    </p:spTree>
    <p:extLst>
      <p:ext uri="{BB962C8B-B14F-4D97-AF65-F5344CB8AC3E}">
        <p14:creationId xmlns:p14="http://schemas.microsoft.com/office/powerpoint/2010/main" val="4038573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14DE2-8259-74ED-6C35-3B618E32E1D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83AEE07-2CE6-353D-2989-4C3AC72C2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3C2C5BC-7563-FE3B-B0FC-1CC76572B921}"/>
              </a:ext>
            </a:extLst>
          </p:cNvPr>
          <p:cNvSpPr>
            <a:spLocks noGrp="1"/>
          </p:cNvSpPr>
          <p:nvPr>
            <p:ph type="dt" sz="half" idx="10"/>
          </p:nvPr>
        </p:nvSpPr>
        <p:spPr/>
        <p:txBody>
          <a:bodyPr/>
          <a:lstStyle/>
          <a:p>
            <a:fld id="{9F29D452-9DAF-4963-B5B6-DB37BE0FC272}" type="datetimeFigureOut">
              <a:rPr lang="en-AU" smtClean="0"/>
              <a:t>11/03/2024</a:t>
            </a:fld>
            <a:endParaRPr lang="en-AU"/>
          </a:p>
        </p:txBody>
      </p:sp>
      <p:sp>
        <p:nvSpPr>
          <p:cNvPr id="5" name="Footer Placeholder 4">
            <a:extLst>
              <a:ext uri="{FF2B5EF4-FFF2-40B4-BE49-F238E27FC236}">
                <a16:creationId xmlns:a16="http://schemas.microsoft.com/office/drawing/2014/main" id="{745761D4-4A6C-7AA7-CE72-6960AC5375E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56C9DD7-54AE-ACDD-119A-FC221FF8D774}"/>
              </a:ext>
            </a:extLst>
          </p:cNvPr>
          <p:cNvSpPr>
            <a:spLocks noGrp="1"/>
          </p:cNvSpPr>
          <p:nvPr>
            <p:ph type="sldNum" sz="quarter" idx="12"/>
          </p:nvPr>
        </p:nvSpPr>
        <p:spPr/>
        <p:txBody>
          <a:bodyPr/>
          <a:lstStyle/>
          <a:p>
            <a:fld id="{D34B4405-A7EF-4DDF-9038-A1FD3D31D442}" type="slidenum">
              <a:rPr lang="en-AU" smtClean="0"/>
              <a:t>‹#›</a:t>
            </a:fld>
            <a:endParaRPr lang="en-AU"/>
          </a:p>
        </p:txBody>
      </p:sp>
    </p:spTree>
    <p:extLst>
      <p:ext uri="{BB962C8B-B14F-4D97-AF65-F5344CB8AC3E}">
        <p14:creationId xmlns:p14="http://schemas.microsoft.com/office/powerpoint/2010/main" val="2091306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337624-AC28-2148-A146-6211F357B6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358CD49-BB6A-6E85-B3AA-BA78515073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3ACD6AF-9E58-2C53-17E8-CF9855A5901E}"/>
              </a:ext>
            </a:extLst>
          </p:cNvPr>
          <p:cNvSpPr>
            <a:spLocks noGrp="1"/>
          </p:cNvSpPr>
          <p:nvPr>
            <p:ph type="dt" sz="half" idx="10"/>
          </p:nvPr>
        </p:nvSpPr>
        <p:spPr/>
        <p:txBody>
          <a:bodyPr/>
          <a:lstStyle/>
          <a:p>
            <a:fld id="{9F29D452-9DAF-4963-B5B6-DB37BE0FC272}" type="datetimeFigureOut">
              <a:rPr lang="en-AU" smtClean="0"/>
              <a:t>11/03/2024</a:t>
            </a:fld>
            <a:endParaRPr lang="en-AU"/>
          </a:p>
        </p:txBody>
      </p:sp>
      <p:sp>
        <p:nvSpPr>
          <p:cNvPr id="5" name="Footer Placeholder 4">
            <a:extLst>
              <a:ext uri="{FF2B5EF4-FFF2-40B4-BE49-F238E27FC236}">
                <a16:creationId xmlns:a16="http://schemas.microsoft.com/office/drawing/2014/main" id="{2D6391E8-B1E0-ABEC-32E1-DB96E634FBC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DFA8372-5B7D-3E55-CF3B-23046D5DE120}"/>
              </a:ext>
            </a:extLst>
          </p:cNvPr>
          <p:cNvSpPr>
            <a:spLocks noGrp="1"/>
          </p:cNvSpPr>
          <p:nvPr>
            <p:ph type="sldNum" sz="quarter" idx="12"/>
          </p:nvPr>
        </p:nvSpPr>
        <p:spPr/>
        <p:txBody>
          <a:bodyPr/>
          <a:lstStyle/>
          <a:p>
            <a:fld id="{D34B4405-A7EF-4DDF-9038-A1FD3D31D442}" type="slidenum">
              <a:rPr lang="en-AU" smtClean="0"/>
              <a:t>‹#›</a:t>
            </a:fld>
            <a:endParaRPr lang="en-AU"/>
          </a:p>
        </p:txBody>
      </p:sp>
    </p:spTree>
    <p:extLst>
      <p:ext uri="{BB962C8B-B14F-4D97-AF65-F5344CB8AC3E}">
        <p14:creationId xmlns:p14="http://schemas.microsoft.com/office/powerpoint/2010/main" val="2882395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C29A9-FD01-57C7-C0DF-227D6316638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9BC2B88-4B95-7BBA-C3F2-5213F05E3C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2B9E06B-B41E-A003-3AC2-668912BE467F}"/>
              </a:ext>
            </a:extLst>
          </p:cNvPr>
          <p:cNvSpPr>
            <a:spLocks noGrp="1"/>
          </p:cNvSpPr>
          <p:nvPr>
            <p:ph type="dt" sz="half" idx="10"/>
          </p:nvPr>
        </p:nvSpPr>
        <p:spPr/>
        <p:txBody>
          <a:bodyPr/>
          <a:lstStyle/>
          <a:p>
            <a:fld id="{9F29D452-9DAF-4963-B5B6-DB37BE0FC272}" type="datetimeFigureOut">
              <a:rPr lang="en-AU" smtClean="0"/>
              <a:t>11/03/2024</a:t>
            </a:fld>
            <a:endParaRPr lang="en-AU"/>
          </a:p>
        </p:txBody>
      </p:sp>
      <p:sp>
        <p:nvSpPr>
          <p:cNvPr id="5" name="Footer Placeholder 4">
            <a:extLst>
              <a:ext uri="{FF2B5EF4-FFF2-40B4-BE49-F238E27FC236}">
                <a16:creationId xmlns:a16="http://schemas.microsoft.com/office/drawing/2014/main" id="{F20024B9-95A1-7EAA-86C5-013DB2C89D2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1A0DC3D-D99D-69F7-7277-8E8EE5E24C4C}"/>
              </a:ext>
            </a:extLst>
          </p:cNvPr>
          <p:cNvSpPr>
            <a:spLocks noGrp="1"/>
          </p:cNvSpPr>
          <p:nvPr>
            <p:ph type="sldNum" sz="quarter" idx="12"/>
          </p:nvPr>
        </p:nvSpPr>
        <p:spPr/>
        <p:txBody>
          <a:bodyPr/>
          <a:lstStyle/>
          <a:p>
            <a:fld id="{D34B4405-A7EF-4DDF-9038-A1FD3D31D442}" type="slidenum">
              <a:rPr lang="en-AU" smtClean="0"/>
              <a:t>‹#›</a:t>
            </a:fld>
            <a:endParaRPr lang="en-AU"/>
          </a:p>
        </p:txBody>
      </p:sp>
    </p:spTree>
    <p:extLst>
      <p:ext uri="{BB962C8B-B14F-4D97-AF65-F5344CB8AC3E}">
        <p14:creationId xmlns:p14="http://schemas.microsoft.com/office/powerpoint/2010/main" val="962140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129D1-07DD-1D35-AFE4-E2AE37FBE2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A8158FE-D49A-0D17-4415-A006E86A436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F09050-CD3E-DE9F-3541-C695722F240A}"/>
              </a:ext>
            </a:extLst>
          </p:cNvPr>
          <p:cNvSpPr>
            <a:spLocks noGrp="1"/>
          </p:cNvSpPr>
          <p:nvPr>
            <p:ph type="dt" sz="half" idx="10"/>
          </p:nvPr>
        </p:nvSpPr>
        <p:spPr/>
        <p:txBody>
          <a:bodyPr/>
          <a:lstStyle/>
          <a:p>
            <a:fld id="{9F29D452-9DAF-4963-B5B6-DB37BE0FC272}" type="datetimeFigureOut">
              <a:rPr lang="en-AU" smtClean="0"/>
              <a:t>11/03/2024</a:t>
            </a:fld>
            <a:endParaRPr lang="en-AU"/>
          </a:p>
        </p:txBody>
      </p:sp>
      <p:sp>
        <p:nvSpPr>
          <p:cNvPr id="5" name="Footer Placeholder 4">
            <a:extLst>
              <a:ext uri="{FF2B5EF4-FFF2-40B4-BE49-F238E27FC236}">
                <a16:creationId xmlns:a16="http://schemas.microsoft.com/office/drawing/2014/main" id="{D8AA523A-44A0-7B47-F622-55077669465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B72FC21-1559-FB52-0529-71D48DB472E4}"/>
              </a:ext>
            </a:extLst>
          </p:cNvPr>
          <p:cNvSpPr>
            <a:spLocks noGrp="1"/>
          </p:cNvSpPr>
          <p:nvPr>
            <p:ph type="sldNum" sz="quarter" idx="12"/>
          </p:nvPr>
        </p:nvSpPr>
        <p:spPr/>
        <p:txBody>
          <a:bodyPr/>
          <a:lstStyle/>
          <a:p>
            <a:fld id="{D34B4405-A7EF-4DDF-9038-A1FD3D31D442}" type="slidenum">
              <a:rPr lang="en-AU" smtClean="0"/>
              <a:t>‹#›</a:t>
            </a:fld>
            <a:endParaRPr lang="en-AU"/>
          </a:p>
        </p:txBody>
      </p:sp>
    </p:spTree>
    <p:extLst>
      <p:ext uri="{BB962C8B-B14F-4D97-AF65-F5344CB8AC3E}">
        <p14:creationId xmlns:p14="http://schemas.microsoft.com/office/powerpoint/2010/main" val="179979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3B78A-BBFB-EAB7-38E0-96805B5E7DE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A9716B0-3811-1EDA-B703-6B6DBB5B02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688028D-6771-45AA-DD98-D17D148ECB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CC1A057-A3E7-E5F1-5C5F-D7244B8EA9C0}"/>
              </a:ext>
            </a:extLst>
          </p:cNvPr>
          <p:cNvSpPr>
            <a:spLocks noGrp="1"/>
          </p:cNvSpPr>
          <p:nvPr>
            <p:ph type="dt" sz="half" idx="10"/>
          </p:nvPr>
        </p:nvSpPr>
        <p:spPr/>
        <p:txBody>
          <a:bodyPr/>
          <a:lstStyle/>
          <a:p>
            <a:fld id="{9F29D452-9DAF-4963-B5B6-DB37BE0FC272}" type="datetimeFigureOut">
              <a:rPr lang="en-AU" smtClean="0"/>
              <a:t>11/03/2024</a:t>
            </a:fld>
            <a:endParaRPr lang="en-AU"/>
          </a:p>
        </p:txBody>
      </p:sp>
      <p:sp>
        <p:nvSpPr>
          <p:cNvPr id="6" name="Footer Placeholder 5">
            <a:extLst>
              <a:ext uri="{FF2B5EF4-FFF2-40B4-BE49-F238E27FC236}">
                <a16:creationId xmlns:a16="http://schemas.microsoft.com/office/drawing/2014/main" id="{070C87D2-C891-BC2D-EEAF-9B9D9E2C1C1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891F52F-12C7-8B20-1CA5-50FAE057AC2D}"/>
              </a:ext>
            </a:extLst>
          </p:cNvPr>
          <p:cNvSpPr>
            <a:spLocks noGrp="1"/>
          </p:cNvSpPr>
          <p:nvPr>
            <p:ph type="sldNum" sz="quarter" idx="12"/>
          </p:nvPr>
        </p:nvSpPr>
        <p:spPr/>
        <p:txBody>
          <a:bodyPr/>
          <a:lstStyle/>
          <a:p>
            <a:fld id="{D34B4405-A7EF-4DDF-9038-A1FD3D31D442}" type="slidenum">
              <a:rPr lang="en-AU" smtClean="0"/>
              <a:t>‹#›</a:t>
            </a:fld>
            <a:endParaRPr lang="en-AU"/>
          </a:p>
        </p:txBody>
      </p:sp>
    </p:spTree>
    <p:extLst>
      <p:ext uri="{BB962C8B-B14F-4D97-AF65-F5344CB8AC3E}">
        <p14:creationId xmlns:p14="http://schemas.microsoft.com/office/powerpoint/2010/main" val="3839284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DF6A8-17CB-AE10-6B43-0012B93393E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B4983A5-948C-886A-8134-84D1475BB7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A08204-FCB1-CEDE-FC2C-C11252A132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B684E87-E6B8-0C19-A9BD-B4861B6844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96D96D-51B1-5962-1DDE-FE092F0F85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E88662E-06B8-7F0A-8475-CEE69868B725}"/>
              </a:ext>
            </a:extLst>
          </p:cNvPr>
          <p:cNvSpPr>
            <a:spLocks noGrp="1"/>
          </p:cNvSpPr>
          <p:nvPr>
            <p:ph type="dt" sz="half" idx="10"/>
          </p:nvPr>
        </p:nvSpPr>
        <p:spPr/>
        <p:txBody>
          <a:bodyPr/>
          <a:lstStyle/>
          <a:p>
            <a:fld id="{9F29D452-9DAF-4963-B5B6-DB37BE0FC272}" type="datetimeFigureOut">
              <a:rPr lang="en-AU" smtClean="0"/>
              <a:t>11/03/2024</a:t>
            </a:fld>
            <a:endParaRPr lang="en-AU"/>
          </a:p>
        </p:txBody>
      </p:sp>
      <p:sp>
        <p:nvSpPr>
          <p:cNvPr id="8" name="Footer Placeholder 7">
            <a:extLst>
              <a:ext uri="{FF2B5EF4-FFF2-40B4-BE49-F238E27FC236}">
                <a16:creationId xmlns:a16="http://schemas.microsoft.com/office/drawing/2014/main" id="{5FB0443D-9116-BE2D-216E-22A0DCEA53C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ACA9462-4898-057B-5161-27D60C53DA9E}"/>
              </a:ext>
            </a:extLst>
          </p:cNvPr>
          <p:cNvSpPr>
            <a:spLocks noGrp="1"/>
          </p:cNvSpPr>
          <p:nvPr>
            <p:ph type="sldNum" sz="quarter" idx="12"/>
          </p:nvPr>
        </p:nvSpPr>
        <p:spPr/>
        <p:txBody>
          <a:bodyPr/>
          <a:lstStyle/>
          <a:p>
            <a:fld id="{D34B4405-A7EF-4DDF-9038-A1FD3D31D442}" type="slidenum">
              <a:rPr lang="en-AU" smtClean="0"/>
              <a:t>‹#›</a:t>
            </a:fld>
            <a:endParaRPr lang="en-AU"/>
          </a:p>
        </p:txBody>
      </p:sp>
    </p:spTree>
    <p:extLst>
      <p:ext uri="{BB962C8B-B14F-4D97-AF65-F5344CB8AC3E}">
        <p14:creationId xmlns:p14="http://schemas.microsoft.com/office/powerpoint/2010/main" val="1169517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B4E3A-6A05-4C9D-2353-78B6C2B49BD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CE90B2D-7EEC-B136-9E82-3F368A78152E}"/>
              </a:ext>
            </a:extLst>
          </p:cNvPr>
          <p:cNvSpPr>
            <a:spLocks noGrp="1"/>
          </p:cNvSpPr>
          <p:nvPr>
            <p:ph type="dt" sz="half" idx="10"/>
          </p:nvPr>
        </p:nvSpPr>
        <p:spPr/>
        <p:txBody>
          <a:bodyPr/>
          <a:lstStyle/>
          <a:p>
            <a:fld id="{9F29D452-9DAF-4963-B5B6-DB37BE0FC272}" type="datetimeFigureOut">
              <a:rPr lang="en-AU" smtClean="0"/>
              <a:t>11/03/2024</a:t>
            </a:fld>
            <a:endParaRPr lang="en-AU"/>
          </a:p>
        </p:txBody>
      </p:sp>
      <p:sp>
        <p:nvSpPr>
          <p:cNvPr id="4" name="Footer Placeholder 3">
            <a:extLst>
              <a:ext uri="{FF2B5EF4-FFF2-40B4-BE49-F238E27FC236}">
                <a16:creationId xmlns:a16="http://schemas.microsoft.com/office/drawing/2014/main" id="{E6E13F14-DF73-54C3-B4E3-06152B17955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7D1ED87-EB38-CAE1-9B19-B24A5432F34B}"/>
              </a:ext>
            </a:extLst>
          </p:cNvPr>
          <p:cNvSpPr>
            <a:spLocks noGrp="1"/>
          </p:cNvSpPr>
          <p:nvPr>
            <p:ph type="sldNum" sz="quarter" idx="12"/>
          </p:nvPr>
        </p:nvSpPr>
        <p:spPr/>
        <p:txBody>
          <a:bodyPr/>
          <a:lstStyle/>
          <a:p>
            <a:fld id="{D34B4405-A7EF-4DDF-9038-A1FD3D31D442}" type="slidenum">
              <a:rPr lang="en-AU" smtClean="0"/>
              <a:t>‹#›</a:t>
            </a:fld>
            <a:endParaRPr lang="en-AU"/>
          </a:p>
        </p:txBody>
      </p:sp>
    </p:spTree>
    <p:extLst>
      <p:ext uri="{BB962C8B-B14F-4D97-AF65-F5344CB8AC3E}">
        <p14:creationId xmlns:p14="http://schemas.microsoft.com/office/powerpoint/2010/main" val="282511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3D765-4467-F229-2A0C-6C8FC02179AD}"/>
              </a:ext>
            </a:extLst>
          </p:cNvPr>
          <p:cNvSpPr>
            <a:spLocks noGrp="1"/>
          </p:cNvSpPr>
          <p:nvPr>
            <p:ph type="dt" sz="half" idx="10"/>
          </p:nvPr>
        </p:nvSpPr>
        <p:spPr/>
        <p:txBody>
          <a:bodyPr/>
          <a:lstStyle/>
          <a:p>
            <a:fld id="{9F29D452-9DAF-4963-B5B6-DB37BE0FC272}" type="datetimeFigureOut">
              <a:rPr lang="en-AU" smtClean="0"/>
              <a:t>11/03/2024</a:t>
            </a:fld>
            <a:endParaRPr lang="en-AU"/>
          </a:p>
        </p:txBody>
      </p:sp>
      <p:sp>
        <p:nvSpPr>
          <p:cNvPr id="3" name="Footer Placeholder 2">
            <a:extLst>
              <a:ext uri="{FF2B5EF4-FFF2-40B4-BE49-F238E27FC236}">
                <a16:creationId xmlns:a16="http://schemas.microsoft.com/office/drawing/2014/main" id="{FCDBA297-0476-0132-3A8E-B4AE7405295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B2CA486-B9E8-F290-EDBB-1F3DA6BBAE7A}"/>
              </a:ext>
            </a:extLst>
          </p:cNvPr>
          <p:cNvSpPr>
            <a:spLocks noGrp="1"/>
          </p:cNvSpPr>
          <p:nvPr>
            <p:ph type="sldNum" sz="quarter" idx="12"/>
          </p:nvPr>
        </p:nvSpPr>
        <p:spPr/>
        <p:txBody>
          <a:bodyPr/>
          <a:lstStyle/>
          <a:p>
            <a:fld id="{D34B4405-A7EF-4DDF-9038-A1FD3D31D442}" type="slidenum">
              <a:rPr lang="en-AU" smtClean="0"/>
              <a:t>‹#›</a:t>
            </a:fld>
            <a:endParaRPr lang="en-AU"/>
          </a:p>
        </p:txBody>
      </p:sp>
    </p:spTree>
    <p:extLst>
      <p:ext uri="{BB962C8B-B14F-4D97-AF65-F5344CB8AC3E}">
        <p14:creationId xmlns:p14="http://schemas.microsoft.com/office/powerpoint/2010/main" val="308936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24C4-8BF9-E059-4376-97EE75B4E9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F29C07D-38AA-388B-A37E-A6B4A0EA9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52FBF1A-6618-DAB0-6F24-9DF684DCD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137442-AA4B-E5EE-2966-A6471F31D102}"/>
              </a:ext>
            </a:extLst>
          </p:cNvPr>
          <p:cNvSpPr>
            <a:spLocks noGrp="1"/>
          </p:cNvSpPr>
          <p:nvPr>
            <p:ph type="dt" sz="half" idx="10"/>
          </p:nvPr>
        </p:nvSpPr>
        <p:spPr/>
        <p:txBody>
          <a:bodyPr/>
          <a:lstStyle/>
          <a:p>
            <a:fld id="{9F29D452-9DAF-4963-B5B6-DB37BE0FC272}" type="datetimeFigureOut">
              <a:rPr lang="en-AU" smtClean="0"/>
              <a:t>11/03/2024</a:t>
            </a:fld>
            <a:endParaRPr lang="en-AU"/>
          </a:p>
        </p:txBody>
      </p:sp>
      <p:sp>
        <p:nvSpPr>
          <p:cNvPr id="6" name="Footer Placeholder 5">
            <a:extLst>
              <a:ext uri="{FF2B5EF4-FFF2-40B4-BE49-F238E27FC236}">
                <a16:creationId xmlns:a16="http://schemas.microsoft.com/office/drawing/2014/main" id="{307BE9B4-53A3-8E12-2F10-7C1A8F052EF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E9AD8D8-1601-D725-49DA-82EC618A5F63}"/>
              </a:ext>
            </a:extLst>
          </p:cNvPr>
          <p:cNvSpPr>
            <a:spLocks noGrp="1"/>
          </p:cNvSpPr>
          <p:nvPr>
            <p:ph type="sldNum" sz="quarter" idx="12"/>
          </p:nvPr>
        </p:nvSpPr>
        <p:spPr/>
        <p:txBody>
          <a:bodyPr/>
          <a:lstStyle/>
          <a:p>
            <a:fld id="{D34B4405-A7EF-4DDF-9038-A1FD3D31D442}" type="slidenum">
              <a:rPr lang="en-AU" smtClean="0"/>
              <a:t>‹#›</a:t>
            </a:fld>
            <a:endParaRPr lang="en-AU"/>
          </a:p>
        </p:txBody>
      </p:sp>
    </p:spTree>
    <p:extLst>
      <p:ext uri="{BB962C8B-B14F-4D97-AF65-F5344CB8AC3E}">
        <p14:creationId xmlns:p14="http://schemas.microsoft.com/office/powerpoint/2010/main" val="2621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29794-C8A6-C091-5B60-7F3A432EF0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8086770-695E-C1E7-34BC-F2CB365F2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8CD08A9-F0DB-A6B8-0E36-F1D37A76D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A47D55-1F34-AC23-6690-DB55B0AEB4FB}"/>
              </a:ext>
            </a:extLst>
          </p:cNvPr>
          <p:cNvSpPr>
            <a:spLocks noGrp="1"/>
          </p:cNvSpPr>
          <p:nvPr>
            <p:ph type="dt" sz="half" idx="10"/>
          </p:nvPr>
        </p:nvSpPr>
        <p:spPr/>
        <p:txBody>
          <a:bodyPr/>
          <a:lstStyle/>
          <a:p>
            <a:fld id="{9F29D452-9DAF-4963-B5B6-DB37BE0FC272}" type="datetimeFigureOut">
              <a:rPr lang="en-AU" smtClean="0"/>
              <a:t>11/03/2024</a:t>
            </a:fld>
            <a:endParaRPr lang="en-AU"/>
          </a:p>
        </p:txBody>
      </p:sp>
      <p:sp>
        <p:nvSpPr>
          <p:cNvPr id="6" name="Footer Placeholder 5">
            <a:extLst>
              <a:ext uri="{FF2B5EF4-FFF2-40B4-BE49-F238E27FC236}">
                <a16:creationId xmlns:a16="http://schemas.microsoft.com/office/drawing/2014/main" id="{411096DD-8890-D38B-343B-6FBBE7D1C15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AFFC8AA-211E-E224-B273-1EB62F3BA49A}"/>
              </a:ext>
            </a:extLst>
          </p:cNvPr>
          <p:cNvSpPr>
            <a:spLocks noGrp="1"/>
          </p:cNvSpPr>
          <p:nvPr>
            <p:ph type="sldNum" sz="quarter" idx="12"/>
          </p:nvPr>
        </p:nvSpPr>
        <p:spPr/>
        <p:txBody>
          <a:bodyPr/>
          <a:lstStyle/>
          <a:p>
            <a:fld id="{D34B4405-A7EF-4DDF-9038-A1FD3D31D442}" type="slidenum">
              <a:rPr lang="en-AU" smtClean="0"/>
              <a:t>‹#›</a:t>
            </a:fld>
            <a:endParaRPr lang="en-AU"/>
          </a:p>
        </p:txBody>
      </p:sp>
    </p:spTree>
    <p:extLst>
      <p:ext uri="{BB962C8B-B14F-4D97-AF65-F5344CB8AC3E}">
        <p14:creationId xmlns:p14="http://schemas.microsoft.com/office/powerpoint/2010/main" val="516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5619A2-C758-A7AA-8EAD-04CBB045A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F808F96-36F6-6576-BF8C-B751400C99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E8041C9-59D0-135F-CCC9-28BB332A74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29D452-9DAF-4963-B5B6-DB37BE0FC272}" type="datetimeFigureOut">
              <a:rPr lang="en-AU" smtClean="0"/>
              <a:t>11/03/2024</a:t>
            </a:fld>
            <a:endParaRPr lang="en-AU"/>
          </a:p>
        </p:txBody>
      </p:sp>
      <p:sp>
        <p:nvSpPr>
          <p:cNvPr id="5" name="Footer Placeholder 4">
            <a:extLst>
              <a:ext uri="{FF2B5EF4-FFF2-40B4-BE49-F238E27FC236}">
                <a16:creationId xmlns:a16="http://schemas.microsoft.com/office/drawing/2014/main" id="{71E4C7D1-5562-B7AE-9267-ED5B1E22AE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0C71273B-4BF5-D73B-B312-7641551E43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4B4405-A7EF-4DDF-9038-A1FD3D31D442}" type="slidenum">
              <a:rPr lang="en-AU" smtClean="0"/>
              <a:t>‹#›</a:t>
            </a:fld>
            <a:endParaRPr lang="en-AU"/>
          </a:p>
        </p:txBody>
      </p:sp>
    </p:spTree>
    <p:extLst>
      <p:ext uri="{BB962C8B-B14F-4D97-AF65-F5344CB8AC3E}">
        <p14:creationId xmlns:p14="http://schemas.microsoft.com/office/powerpoint/2010/main" val="2095550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1DB5F949-403F-2326-5076-0762BBB1AF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500" y="0"/>
            <a:ext cx="10287000" cy="6858000"/>
          </a:xfrm>
          <a:prstGeom prst="rect">
            <a:avLst/>
          </a:prstGeom>
        </p:spPr>
      </p:pic>
      <p:sp>
        <p:nvSpPr>
          <p:cNvPr id="2" name="Title 1">
            <a:extLst>
              <a:ext uri="{FF2B5EF4-FFF2-40B4-BE49-F238E27FC236}">
                <a16:creationId xmlns:a16="http://schemas.microsoft.com/office/drawing/2014/main" id="{D3899979-796C-13A9-911F-0CA8A062BBA1}"/>
              </a:ext>
            </a:extLst>
          </p:cNvPr>
          <p:cNvSpPr>
            <a:spLocks noGrp="1"/>
          </p:cNvSpPr>
          <p:nvPr>
            <p:ph type="ctrTitle"/>
          </p:nvPr>
        </p:nvSpPr>
        <p:spPr>
          <a:xfrm>
            <a:off x="1524000" y="411578"/>
            <a:ext cx="9144000" cy="2601966"/>
          </a:xfrm>
        </p:spPr>
        <p:txBody>
          <a:bodyPr/>
          <a:lstStyle/>
          <a:p>
            <a:r>
              <a:rPr lang="en-AU" dirty="0">
                <a:solidFill>
                  <a:schemeClr val="bg2"/>
                </a:solidFill>
                <a:latin typeface="Algerian" panose="04020705040A02060702" pitchFamily="82" charset="0"/>
              </a:rPr>
              <a:t>Psalm Enchanted Evening</a:t>
            </a:r>
          </a:p>
        </p:txBody>
      </p:sp>
      <p:sp>
        <p:nvSpPr>
          <p:cNvPr id="3" name="Subtitle 2">
            <a:extLst>
              <a:ext uri="{FF2B5EF4-FFF2-40B4-BE49-F238E27FC236}">
                <a16:creationId xmlns:a16="http://schemas.microsoft.com/office/drawing/2014/main" id="{09579ACE-8A0F-C4D0-1F2B-131BBC538872}"/>
              </a:ext>
            </a:extLst>
          </p:cNvPr>
          <p:cNvSpPr>
            <a:spLocks noGrp="1"/>
          </p:cNvSpPr>
          <p:nvPr>
            <p:ph type="subTitle" idx="1"/>
          </p:nvPr>
        </p:nvSpPr>
        <p:spPr>
          <a:xfrm>
            <a:off x="1524000" y="4107891"/>
            <a:ext cx="9144000" cy="1655762"/>
          </a:xfrm>
        </p:spPr>
        <p:txBody>
          <a:bodyPr>
            <a:noAutofit/>
          </a:bodyPr>
          <a:lstStyle/>
          <a:p>
            <a:r>
              <a:rPr lang="en-AU" sz="4000" dirty="0">
                <a:solidFill>
                  <a:schemeClr val="bg2"/>
                </a:solidFill>
                <a:latin typeface="Algerian" panose="04020705040A02060702" pitchFamily="82" charset="0"/>
              </a:rPr>
              <a:t>Psalms book </a:t>
            </a:r>
            <a:r>
              <a:rPr lang="en-AU" sz="4000" dirty="0" err="1">
                <a:solidFill>
                  <a:schemeClr val="bg2"/>
                </a:solidFill>
                <a:latin typeface="Algerian" panose="04020705040A02060702" pitchFamily="82" charset="0"/>
              </a:rPr>
              <a:t>i</a:t>
            </a:r>
            <a:endParaRPr lang="en-AU" sz="4000" dirty="0">
              <a:solidFill>
                <a:schemeClr val="bg2"/>
              </a:solidFill>
              <a:latin typeface="Algerian" panose="04020705040A02060702" pitchFamily="82" charset="0"/>
            </a:endParaRPr>
          </a:p>
        </p:txBody>
      </p:sp>
    </p:spTree>
    <p:extLst>
      <p:ext uri="{BB962C8B-B14F-4D97-AF65-F5344CB8AC3E}">
        <p14:creationId xmlns:p14="http://schemas.microsoft.com/office/powerpoint/2010/main" val="556646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5DAC6-5F17-0ECD-F49E-7A1F31ABA401}"/>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61E0C22C-5D1B-F004-2670-4A654F2BCD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23BD754C-561E-DDE5-8806-7FC5F61EFA17}"/>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8.1 c</a:t>
            </a:r>
            <a:br>
              <a:rPr lang="en-AU" sz="4800" dirty="0">
                <a:solidFill>
                  <a:schemeClr val="bg2"/>
                </a:solidFill>
              </a:rPr>
            </a:br>
            <a:r>
              <a:rPr lang="en-AU" sz="3600" dirty="0">
                <a:solidFill>
                  <a:schemeClr val="bg2"/>
                </a:solidFill>
              </a:rPr>
              <a:t>Who has set Thy glory above the heavens</a:t>
            </a:r>
          </a:p>
        </p:txBody>
      </p:sp>
      <p:sp>
        <p:nvSpPr>
          <p:cNvPr id="3" name="Subtitle 2">
            <a:extLst>
              <a:ext uri="{FF2B5EF4-FFF2-40B4-BE49-F238E27FC236}">
                <a16:creationId xmlns:a16="http://schemas.microsoft.com/office/drawing/2014/main" id="{D561C99E-B3F0-25FC-1894-A64AF92F3235}"/>
              </a:ext>
            </a:extLst>
          </p:cNvPr>
          <p:cNvSpPr>
            <a:spLocks noGrp="1"/>
          </p:cNvSpPr>
          <p:nvPr>
            <p:ph type="subTitle" idx="1"/>
          </p:nvPr>
        </p:nvSpPr>
        <p:spPr>
          <a:xfrm>
            <a:off x="1600891" y="2122592"/>
            <a:ext cx="9144000" cy="4485732"/>
          </a:xfrm>
        </p:spPr>
        <p:txBody>
          <a:bodyPr>
            <a:noAutofit/>
          </a:bodyPr>
          <a:lstStyle/>
          <a:p>
            <a:pPr algn="l">
              <a:spcAft>
                <a:spcPts val="1200"/>
              </a:spcAft>
            </a:pPr>
            <a:r>
              <a:rPr lang="en-US" sz="3200" b="0" i="0" dirty="0">
                <a:solidFill>
                  <a:schemeClr val="bg2"/>
                </a:solidFill>
                <a:effectLst/>
              </a:rPr>
              <a:t>Speaking of His Son, the Lord Jesus Christ and the brightness of his glory; </a:t>
            </a:r>
          </a:p>
          <a:p>
            <a:pPr algn="l">
              <a:spcAft>
                <a:spcPts val="1200"/>
              </a:spcAft>
            </a:pPr>
            <a:r>
              <a:rPr lang="en-US" sz="3200" dirty="0">
                <a:solidFill>
                  <a:schemeClr val="bg2"/>
                </a:solidFill>
              </a:rPr>
              <a:t>I</a:t>
            </a:r>
            <a:r>
              <a:rPr lang="en-US" sz="3200" b="0" i="0" dirty="0">
                <a:solidFill>
                  <a:schemeClr val="bg2"/>
                </a:solidFill>
                <a:effectLst/>
              </a:rPr>
              <a:t>n whom is all the fulness of the Godhead, the glory of all the divine perfections; (</a:t>
            </a:r>
            <a:r>
              <a:rPr lang="en-AU" sz="3200" b="0" i="0" dirty="0">
                <a:solidFill>
                  <a:schemeClr val="bg2"/>
                </a:solidFill>
                <a:effectLst/>
              </a:rPr>
              <a:t>Psalm 63.2)</a:t>
            </a:r>
          </a:p>
          <a:p>
            <a:pPr algn="l">
              <a:spcAft>
                <a:spcPts val="1200"/>
              </a:spcAft>
            </a:pPr>
            <a:r>
              <a:rPr lang="en-US" sz="3200" b="0" i="0" dirty="0">
                <a:solidFill>
                  <a:schemeClr val="bg2"/>
                </a:solidFill>
                <a:effectLst/>
              </a:rPr>
              <a:t>As He has been set above the heavens, exalted at the right hand of God; where angels, principalities, and powers became subject to him, and he was made higher than the heavens (Hebrews 7.26)</a:t>
            </a:r>
            <a:endParaRPr lang="en-AU" sz="3200" dirty="0">
              <a:solidFill>
                <a:schemeClr val="bg2"/>
              </a:solidFill>
              <a:ea typeface="Times New Roman" panose="02020603050405020304" pitchFamily="18" charset="0"/>
            </a:endParaRPr>
          </a:p>
          <a:p>
            <a:pPr algn="l">
              <a:spcAft>
                <a:spcPts val="1200"/>
              </a:spcAft>
            </a:pPr>
            <a:endParaRPr lang="en-AU" sz="4000" dirty="0">
              <a:solidFill>
                <a:schemeClr val="bg2"/>
              </a:solidFill>
              <a:effectLst/>
              <a:latin typeface="+mj-lt"/>
              <a:ea typeface="Times New Roman" panose="02020603050405020304" pitchFamily="18" charset="0"/>
            </a:endParaRPr>
          </a:p>
          <a:p>
            <a:pPr algn="l">
              <a:spcAft>
                <a:spcPts val="1200"/>
              </a:spcAft>
            </a:pPr>
            <a:endParaRPr lang="en-AU" sz="4000" dirty="0">
              <a:solidFill>
                <a:schemeClr val="bg2"/>
              </a:solidFill>
              <a:effectLst/>
              <a:latin typeface="Tahoma" panose="020B0604030504040204" pitchFamily="34" charset="0"/>
              <a:ea typeface="Times New Roman" panose="02020603050405020304" pitchFamily="18" charset="0"/>
            </a:endParaRPr>
          </a:p>
          <a:p>
            <a:pPr algn="l">
              <a:spcAft>
                <a:spcPts val="1200"/>
              </a:spcAft>
            </a:pPr>
            <a:endParaRPr lang="en-AU" sz="4000" dirty="0">
              <a:solidFill>
                <a:schemeClr val="bg2"/>
              </a:solidFill>
              <a:latin typeface="Tahoma" panose="020B0604030504040204" pitchFamily="34" charset="0"/>
              <a:ea typeface="Times New Roman" panose="02020603050405020304" pitchFamily="18" charset="0"/>
            </a:endParaRPr>
          </a:p>
          <a:p>
            <a:endParaRPr lang="en-AU" sz="4000" dirty="0">
              <a:solidFill>
                <a:schemeClr val="bg2"/>
              </a:solidFill>
              <a:latin typeface="+mj-lt"/>
            </a:endParaRPr>
          </a:p>
        </p:txBody>
      </p:sp>
    </p:spTree>
    <p:extLst>
      <p:ext uri="{BB962C8B-B14F-4D97-AF65-F5344CB8AC3E}">
        <p14:creationId xmlns:p14="http://schemas.microsoft.com/office/powerpoint/2010/main" val="46310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EE9CA-1968-0B62-A9A9-549CA07A07AC}"/>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6CDD900E-4910-4AC2-24A7-82F91603D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04C5091B-FF36-D04E-B613-C68C1055EF75}"/>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8.1 c</a:t>
            </a:r>
            <a:br>
              <a:rPr lang="en-AU" sz="4800" dirty="0">
                <a:solidFill>
                  <a:schemeClr val="bg2"/>
                </a:solidFill>
              </a:rPr>
            </a:br>
            <a:r>
              <a:rPr lang="en-AU" sz="3600" dirty="0">
                <a:solidFill>
                  <a:schemeClr val="bg2"/>
                </a:solidFill>
              </a:rPr>
              <a:t>Who has set Thy glory above the heavens</a:t>
            </a:r>
          </a:p>
        </p:txBody>
      </p:sp>
      <p:sp>
        <p:nvSpPr>
          <p:cNvPr id="3" name="Subtitle 2">
            <a:extLst>
              <a:ext uri="{FF2B5EF4-FFF2-40B4-BE49-F238E27FC236}">
                <a16:creationId xmlns:a16="http://schemas.microsoft.com/office/drawing/2014/main" id="{A88AFA07-0719-3C75-C7A0-FCE84B274075}"/>
              </a:ext>
            </a:extLst>
          </p:cNvPr>
          <p:cNvSpPr>
            <a:spLocks noGrp="1"/>
          </p:cNvSpPr>
          <p:nvPr>
            <p:ph type="subTitle" idx="1"/>
          </p:nvPr>
        </p:nvSpPr>
        <p:spPr>
          <a:xfrm>
            <a:off x="1600891" y="2122592"/>
            <a:ext cx="9144000" cy="4485732"/>
          </a:xfrm>
        </p:spPr>
        <p:txBody>
          <a:bodyPr>
            <a:noAutofit/>
          </a:bodyPr>
          <a:lstStyle/>
          <a:p>
            <a:pPr algn="l">
              <a:spcAft>
                <a:spcPts val="1200"/>
              </a:spcAft>
            </a:pPr>
            <a:endParaRPr lang="en-AU" sz="3200" dirty="0">
              <a:solidFill>
                <a:schemeClr val="bg2"/>
              </a:solidFill>
              <a:effectLst/>
              <a:latin typeface="+mj-lt"/>
              <a:ea typeface="Times New Roman" panose="02020603050405020304" pitchFamily="18" charset="0"/>
            </a:endParaRPr>
          </a:p>
          <a:p>
            <a:pPr algn="l">
              <a:spcAft>
                <a:spcPts val="1200"/>
              </a:spcAft>
            </a:pPr>
            <a:r>
              <a:rPr lang="en-AU" sz="3200" dirty="0">
                <a:solidFill>
                  <a:schemeClr val="bg2"/>
                </a:solidFill>
                <a:effectLst/>
                <a:latin typeface="+mj-lt"/>
                <a:ea typeface="Times New Roman" panose="02020603050405020304" pitchFamily="18" charset="0"/>
              </a:rPr>
              <a:t>Above the heavens</a:t>
            </a:r>
          </a:p>
          <a:p>
            <a:pPr algn="l">
              <a:spcAft>
                <a:spcPts val="1200"/>
              </a:spcAft>
            </a:pPr>
            <a:r>
              <a:rPr lang="en-AU" sz="3200" dirty="0">
                <a:solidFill>
                  <a:schemeClr val="bg2"/>
                </a:solidFill>
                <a:latin typeface="+mj-lt"/>
                <a:ea typeface="Times New Roman" panose="02020603050405020304" pitchFamily="18" charset="0"/>
              </a:rPr>
              <a:t>	Meaning the visible heavens</a:t>
            </a:r>
          </a:p>
          <a:p>
            <a:pPr algn="l">
              <a:spcAft>
                <a:spcPts val="1200"/>
              </a:spcAft>
            </a:pPr>
            <a:r>
              <a:rPr lang="en-AU" sz="3200" dirty="0">
                <a:solidFill>
                  <a:schemeClr val="bg2"/>
                </a:solidFill>
                <a:effectLst/>
                <a:latin typeface="+mj-lt"/>
                <a:ea typeface="Times New Roman" panose="02020603050405020304" pitchFamily="18" charset="0"/>
              </a:rPr>
              <a:t>		Firstly, earth's at</a:t>
            </a:r>
            <a:r>
              <a:rPr lang="en-AU" sz="3200" dirty="0">
                <a:solidFill>
                  <a:schemeClr val="bg2"/>
                </a:solidFill>
                <a:latin typeface="+mj-lt"/>
                <a:ea typeface="Times New Roman" panose="02020603050405020304" pitchFamily="18" charset="0"/>
              </a:rPr>
              <a:t>mosphere</a:t>
            </a:r>
          </a:p>
          <a:p>
            <a:pPr algn="l">
              <a:spcAft>
                <a:spcPts val="1200"/>
              </a:spcAft>
            </a:pPr>
            <a:r>
              <a:rPr lang="en-AU" sz="3200" dirty="0">
                <a:solidFill>
                  <a:schemeClr val="bg2"/>
                </a:solidFill>
                <a:effectLst/>
                <a:latin typeface="+mj-lt"/>
                <a:ea typeface="Times New Roman" panose="02020603050405020304" pitchFamily="18" charset="0"/>
              </a:rPr>
              <a:t>		Secondly, where the stars and planets are</a:t>
            </a:r>
          </a:p>
          <a:p>
            <a:pPr algn="l">
              <a:spcAft>
                <a:spcPts val="1200"/>
              </a:spcAft>
            </a:pPr>
            <a:r>
              <a:rPr lang="en-AU" sz="3200" dirty="0">
                <a:solidFill>
                  <a:schemeClr val="bg2"/>
                </a:solidFill>
                <a:latin typeface="+mj-lt"/>
                <a:ea typeface="Times New Roman" panose="02020603050405020304" pitchFamily="18" charset="0"/>
              </a:rPr>
              <a:t>		Thirdly, where </a:t>
            </a:r>
            <a:r>
              <a:rPr lang="en-AU" sz="3200">
                <a:solidFill>
                  <a:schemeClr val="bg2"/>
                </a:solidFill>
                <a:latin typeface="+mj-lt"/>
                <a:ea typeface="Times New Roman" panose="02020603050405020304" pitchFamily="18" charset="0"/>
              </a:rPr>
              <a:t>God’s Throne is</a:t>
            </a:r>
            <a:endParaRPr lang="en-AU" sz="3200" dirty="0">
              <a:solidFill>
                <a:schemeClr val="bg2"/>
              </a:solidFill>
              <a:effectLst/>
              <a:latin typeface="+mj-lt"/>
              <a:ea typeface="Times New Roman" panose="02020603050405020304" pitchFamily="18" charset="0"/>
            </a:endParaRPr>
          </a:p>
          <a:p>
            <a:pPr algn="l">
              <a:spcAft>
                <a:spcPts val="1200"/>
              </a:spcAft>
            </a:pPr>
            <a:endParaRPr lang="en-AU" sz="4000" dirty="0">
              <a:solidFill>
                <a:schemeClr val="bg2"/>
              </a:solidFill>
              <a:effectLst/>
              <a:latin typeface="Tahoma" panose="020B0604030504040204" pitchFamily="34" charset="0"/>
              <a:ea typeface="Times New Roman" panose="02020603050405020304" pitchFamily="18" charset="0"/>
            </a:endParaRPr>
          </a:p>
          <a:p>
            <a:pPr algn="l">
              <a:spcAft>
                <a:spcPts val="1200"/>
              </a:spcAft>
            </a:pPr>
            <a:endParaRPr lang="en-AU" sz="4000" dirty="0">
              <a:solidFill>
                <a:schemeClr val="bg2"/>
              </a:solidFill>
              <a:latin typeface="Tahoma" panose="020B0604030504040204" pitchFamily="34" charset="0"/>
              <a:ea typeface="Times New Roman" panose="02020603050405020304" pitchFamily="18" charset="0"/>
            </a:endParaRPr>
          </a:p>
          <a:p>
            <a:endParaRPr lang="en-AU" sz="4000" dirty="0">
              <a:solidFill>
                <a:schemeClr val="bg2"/>
              </a:solidFill>
              <a:latin typeface="+mj-lt"/>
            </a:endParaRPr>
          </a:p>
        </p:txBody>
      </p:sp>
    </p:spTree>
    <p:extLst>
      <p:ext uri="{BB962C8B-B14F-4D97-AF65-F5344CB8AC3E}">
        <p14:creationId xmlns:p14="http://schemas.microsoft.com/office/powerpoint/2010/main" val="18109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FCBFB-1401-F8DE-9048-85425335EECE}"/>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0AA0B484-72A6-399B-C04D-AF71171762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5481C2AB-0D48-1103-0BCA-FC8313754716}"/>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8.2</a:t>
            </a:r>
            <a:br>
              <a:rPr lang="en-AU" sz="4800" dirty="0">
                <a:solidFill>
                  <a:schemeClr val="bg2"/>
                </a:solidFill>
              </a:rPr>
            </a:br>
            <a:r>
              <a:rPr lang="en-AU" sz="3600" dirty="0">
                <a:solidFill>
                  <a:schemeClr val="bg2"/>
                </a:solidFill>
              </a:rPr>
              <a:t>Out of the mouth of babes and sucklings</a:t>
            </a:r>
          </a:p>
        </p:txBody>
      </p:sp>
      <p:sp>
        <p:nvSpPr>
          <p:cNvPr id="3" name="Subtitle 2">
            <a:extLst>
              <a:ext uri="{FF2B5EF4-FFF2-40B4-BE49-F238E27FC236}">
                <a16:creationId xmlns:a16="http://schemas.microsoft.com/office/drawing/2014/main" id="{7C3B9F23-7520-A71F-CFC0-23249918EC81}"/>
              </a:ext>
            </a:extLst>
          </p:cNvPr>
          <p:cNvSpPr>
            <a:spLocks noGrp="1"/>
          </p:cNvSpPr>
          <p:nvPr>
            <p:ph type="subTitle" idx="1"/>
          </p:nvPr>
        </p:nvSpPr>
        <p:spPr>
          <a:xfrm>
            <a:off x="1452438" y="2372268"/>
            <a:ext cx="9144000" cy="4485732"/>
          </a:xfrm>
        </p:spPr>
        <p:txBody>
          <a:bodyPr>
            <a:noAutofit/>
          </a:bodyPr>
          <a:lstStyle/>
          <a:p>
            <a:pPr algn="l">
              <a:spcAft>
                <a:spcPts val="1200"/>
              </a:spcAft>
            </a:pPr>
            <a:r>
              <a:rPr lang="en-AU" sz="3200" b="0" i="0" dirty="0">
                <a:solidFill>
                  <a:schemeClr val="bg2"/>
                </a:solidFill>
                <a:effectLst/>
              </a:rPr>
              <a:t>What is a “babe” and what is a “suckling”</a:t>
            </a:r>
          </a:p>
          <a:p>
            <a:pPr algn="l">
              <a:spcAft>
                <a:spcPts val="1200"/>
              </a:spcAft>
            </a:pPr>
            <a:r>
              <a:rPr lang="en-AU" sz="3200" dirty="0">
                <a:solidFill>
                  <a:schemeClr val="bg2"/>
                </a:solidFill>
                <a:ea typeface="Times New Roman" panose="02020603050405020304" pitchFamily="18" charset="0"/>
              </a:rPr>
              <a:t>	Babe comes from a Hebrew word meaning 	infant</a:t>
            </a:r>
          </a:p>
          <a:p>
            <a:pPr algn="l">
              <a:spcAft>
                <a:spcPts val="1200"/>
              </a:spcAft>
            </a:pPr>
            <a:r>
              <a:rPr lang="en-AU" sz="3200" dirty="0">
                <a:solidFill>
                  <a:schemeClr val="bg2"/>
                </a:solidFill>
                <a:effectLst/>
                <a:ea typeface="Times New Roman" panose="02020603050405020304" pitchFamily="18" charset="0"/>
              </a:rPr>
              <a:t>	Various anthropological studies have shown 	that a suckling can be a child up to the age of 	6 years and this is supported by ancient 	Jewish religious texts </a:t>
            </a:r>
          </a:p>
          <a:p>
            <a:pPr algn="l">
              <a:spcAft>
                <a:spcPts val="1200"/>
              </a:spcAft>
            </a:pPr>
            <a:endParaRPr lang="en-AU" sz="4000" dirty="0">
              <a:solidFill>
                <a:schemeClr val="bg2"/>
              </a:solidFill>
              <a:latin typeface="Tahoma" panose="020B0604030504040204" pitchFamily="34" charset="0"/>
              <a:ea typeface="Times New Roman" panose="02020603050405020304" pitchFamily="18" charset="0"/>
            </a:endParaRPr>
          </a:p>
          <a:p>
            <a:endParaRPr lang="en-AU" sz="4000" dirty="0">
              <a:solidFill>
                <a:schemeClr val="bg2"/>
              </a:solidFill>
              <a:latin typeface="+mj-lt"/>
            </a:endParaRPr>
          </a:p>
        </p:txBody>
      </p:sp>
    </p:spTree>
    <p:extLst>
      <p:ext uri="{BB962C8B-B14F-4D97-AF65-F5344CB8AC3E}">
        <p14:creationId xmlns:p14="http://schemas.microsoft.com/office/powerpoint/2010/main" val="3037788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E2829-500A-4125-A9C2-E6DA53E9F0F3}"/>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CCE61229-85FF-ED59-0FB5-B8FD1E9496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B4F2E106-B8A0-D633-DDBC-7F850384E193}"/>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8.2</a:t>
            </a:r>
            <a:br>
              <a:rPr lang="en-AU" sz="4800" dirty="0">
                <a:solidFill>
                  <a:schemeClr val="bg2"/>
                </a:solidFill>
              </a:rPr>
            </a:br>
            <a:r>
              <a:rPr lang="en-AU" sz="3600" dirty="0">
                <a:solidFill>
                  <a:schemeClr val="bg2"/>
                </a:solidFill>
              </a:rPr>
              <a:t>Out of the mouth of babes and sucklings</a:t>
            </a:r>
          </a:p>
        </p:txBody>
      </p:sp>
      <p:sp>
        <p:nvSpPr>
          <p:cNvPr id="3" name="Subtitle 2">
            <a:extLst>
              <a:ext uri="{FF2B5EF4-FFF2-40B4-BE49-F238E27FC236}">
                <a16:creationId xmlns:a16="http://schemas.microsoft.com/office/drawing/2014/main" id="{61425B52-48F3-F633-FC3A-DFE685A76663}"/>
              </a:ext>
            </a:extLst>
          </p:cNvPr>
          <p:cNvSpPr>
            <a:spLocks noGrp="1"/>
          </p:cNvSpPr>
          <p:nvPr>
            <p:ph type="subTitle" idx="1"/>
          </p:nvPr>
        </p:nvSpPr>
        <p:spPr>
          <a:xfrm>
            <a:off x="1452438" y="2372268"/>
            <a:ext cx="9144000" cy="4485732"/>
          </a:xfrm>
        </p:spPr>
        <p:txBody>
          <a:bodyPr>
            <a:noAutofit/>
          </a:bodyPr>
          <a:lstStyle/>
          <a:p>
            <a:pPr algn="l">
              <a:spcAft>
                <a:spcPts val="1200"/>
              </a:spcAft>
            </a:pPr>
            <a:r>
              <a:rPr lang="en-AU" sz="3200" b="0" i="0" dirty="0">
                <a:solidFill>
                  <a:schemeClr val="bg2"/>
                </a:solidFill>
                <a:effectLst/>
              </a:rPr>
              <a:t>Sarah was 99 years old when Yitzhak (Isaac) was born </a:t>
            </a:r>
          </a:p>
          <a:p>
            <a:pPr algn="l">
              <a:spcAft>
                <a:spcPts val="1200"/>
              </a:spcAft>
            </a:pPr>
            <a:endParaRPr lang="en-AU" sz="3200" dirty="0">
              <a:solidFill>
                <a:schemeClr val="bg2"/>
              </a:solidFill>
              <a:ea typeface="Times New Roman" panose="02020603050405020304" pitchFamily="18" charset="0"/>
            </a:endParaRPr>
          </a:p>
          <a:p>
            <a:pPr algn="l">
              <a:spcAft>
                <a:spcPts val="1200"/>
              </a:spcAft>
            </a:pPr>
            <a:r>
              <a:rPr lang="en-AU" sz="3200" dirty="0">
                <a:solidFill>
                  <a:schemeClr val="bg2"/>
                </a:solidFill>
                <a:effectLst/>
                <a:ea typeface="Times New Roman" panose="02020603050405020304" pitchFamily="18" charset="0"/>
              </a:rPr>
              <a:t>Sarah breastfed him to indicate to the wider Jewish community that she was in fact the birth mother</a:t>
            </a:r>
          </a:p>
          <a:p>
            <a:pPr algn="l">
              <a:spcAft>
                <a:spcPts val="1200"/>
              </a:spcAft>
            </a:pPr>
            <a:endParaRPr lang="en-AU" sz="4000" dirty="0">
              <a:solidFill>
                <a:schemeClr val="bg2"/>
              </a:solidFill>
              <a:latin typeface="Tahoma" panose="020B0604030504040204" pitchFamily="34" charset="0"/>
              <a:ea typeface="Times New Roman" panose="02020603050405020304" pitchFamily="18" charset="0"/>
            </a:endParaRPr>
          </a:p>
          <a:p>
            <a:endParaRPr lang="en-AU" sz="4000" dirty="0">
              <a:solidFill>
                <a:schemeClr val="bg2"/>
              </a:solidFill>
              <a:latin typeface="+mj-lt"/>
            </a:endParaRPr>
          </a:p>
        </p:txBody>
      </p:sp>
    </p:spTree>
    <p:extLst>
      <p:ext uri="{BB962C8B-B14F-4D97-AF65-F5344CB8AC3E}">
        <p14:creationId xmlns:p14="http://schemas.microsoft.com/office/powerpoint/2010/main" val="967970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B39EA-6F84-D3E8-E92C-2269EC0002F0}"/>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5DE3E38E-A0BA-EC6D-53DF-8E1C983F5C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2FC690EC-AD08-BC16-DCAC-CF9C2194D094}"/>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8.2</a:t>
            </a:r>
            <a:br>
              <a:rPr lang="en-AU" sz="4800" dirty="0">
                <a:solidFill>
                  <a:schemeClr val="bg2"/>
                </a:solidFill>
              </a:rPr>
            </a:br>
            <a:r>
              <a:rPr lang="en-AU" sz="3600" dirty="0">
                <a:solidFill>
                  <a:schemeClr val="bg2"/>
                </a:solidFill>
              </a:rPr>
              <a:t>Out of the mouth of babes and sucklings</a:t>
            </a:r>
          </a:p>
        </p:txBody>
      </p:sp>
      <p:sp>
        <p:nvSpPr>
          <p:cNvPr id="3" name="Subtitle 2">
            <a:extLst>
              <a:ext uri="{FF2B5EF4-FFF2-40B4-BE49-F238E27FC236}">
                <a16:creationId xmlns:a16="http://schemas.microsoft.com/office/drawing/2014/main" id="{3AC7E833-1B6A-90D5-322C-6159760B9EFE}"/>
              </a:ext>
            </a:extLst>
          </p:cNvPr>
          <p:cNvSpPr>
            <a:spLocks noGrp="1"/>
          </p:cNvSpPr>
          <p:nvPr>
            <p:ph type="subTitle" idx="1"/>
          </p:nvPr>
        </p:nvSpPr>
        <p:spPr>
          <a:xfrm>
            <a:off x="1452438" y="2372268"/>
            <a:ext cx="9144000" cy="4485732"/>
          </a:xfrm>
        </p:spPr>
        <p:txBody>
          <a:bodyPr>
            <a:noAutofit/>
          </a:bodyPr>
          <a:lstStyle/>
          <a:p>
            <a:pPr algn="l">
              <a:spcAft>
                <a:spcPts val="1200"/>
              </a:spcAft>
            </a:pPr>
            <a:r>
              <a:rPr lang="en-US" sz="3200" dirty="0">
                <a:solidFill>
                  <a:schemeClr val="bg2"/>
                </a:solidFill>
              </a:rPr>
              <a:t>T</a:t>
            </a:r>
            <a:r>
              <a:rPr lang="en-US" sz="3200" b="0" i="0" dirty="0">
                <a:solidFill>
                  <a:schemeClr val="bg2"/>
                </a:solidFill>
                <a:effectLst/>
              </a:rPr>
              <a:t>here are clear religious roots to breastfeeding in ancient Israel, as well as a number of references in religious texts. </a:t>
            </a:r>
          </a:p>
          <a:p>
            <a:pPr algn="l">
              <a:spcAft>
                <a:spcPts val="1200"/>
              </a:spcAft>
            </a:pPr>
            <a:endParaRPr lang="en-US" sz="3200" b="0" i="0" dirty="0">
              <a:solidFill>
                <a:schemeClr val="bg2"/>
              </a:solidFill>
              <a:effectLst/>
            </a:endParaRPr>
          </a:p>
          <a:p>
            <a:pPr algn="l">
              <a:spcAft>
                <a:spcPts val="1200"/>
              </a:spcAft>
            </a:pPr>
            <a:r>
              <a:rPr lang="en-US" sz="3200" b="0" i="0" dirty="0">
                <a:solidFill>
                  <a:schemeClr val="bg2"/>
                </a:solidFill>
                <a:effectLst/>
              </a:rPr>
              <a:t>It is also part of cultural tradition as breastfeeding was considered to be an obligation and a joy </a:t>
            </a:r>
            <a:endParaRPr lang="en-AU" sz="3200" dirty="0">
              <a:solidFill>
                <a:schemeClr val="bg2"/>
              </a:solidFill>
              <a:ea typeface="Times New Roman" panose="02020603050405020304" pitchFamily="18" charset="0"/>
            </a:endParaRPr>
          </a:p>
          <a:p>
            <a:endParaRPr lang="en-AU" sz="4000" dirty="0">
              <a:solidFill>
                <a:schemeClr val="bg2"/>
              </a:solidFill>
              <a:latin typeface="+mj-lt"/>
            </a:endParaRPr>
          </a:p>
        </p:txBody>
      </p:sp>
    </p:spTree>
    <p:extLst>
      <p:ext uri="{BB962C8B-B14F-4D97-AF65-F5344CB8AC3E}">
        <p14:creationId xmlns:p14="http://schemas.microsoft.com/office/powerpoint/2010/main" val="1552116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33735-7FAF-0DF0-BCAF-46E1985F8E25}"/>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96C71B71-D3C1-1978-FCFB-EAC2E490CD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E1C65DC4-58E5-23CB-4CB1-BA6F43797A62}"/>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8.2</a:t>
            </a:r>
            <a:br>
              <a:rPr lang="en-AU" sz="4800" dirty="0">
                <a:solidFill>
                  <a:schemeClr val="bg2"/>
                </a:solidFill>
              </a:rPr>
            </a:br>
            <a:r>
              <a:rPr lang="en-AU" sz="3600" dirty="0">
                <a:solidFill>
                  <a:schemeClr val="bg2"/>
                </a:solidFill>
              </a:rPr>
              <a:t>Out of the mouth of babes and sucklings</a:t>
            </a:r>
          </a:p>
        </p:txBody>
      </p:sp>
      <p:sp>
        <p:nvSpPr>
          <p:cNvPr id="3" name="Subtitle 2">
            <a:extLst>
              <a:ext uri="{FF2B5EF4-FFF2-40B4-BE49-F238E27FC236}">
                <a16:creationId xmlns:a16="http://schemas.microsoft.com/office/drawing/2014/main" id="{7F16D2AA-03CC-EB87-40FB-0B295733422F}"/>
              </a:ext>
            </a:extLst>
          </p:cNvPr>
          <p:cNvSpPr>
            <a:spLocks noGrp="1"/>
          </p:cNvSpPr>
          <p:nvPr>
            <p:ph type="subTitle" idx="1"/>
          </p:nvPr>
        </p:nvSpPr>
        <p:spPr>
          <a:xfrm>
            <a:off x="1600891" y="2122592"/>
            <a:ext cx="9144000" cy="4485732"/>
          </a:xfrm>
        </p:spPr>
        <p:txBody>
          <a:bodyPr>
            <a:noAutofit/>
          </a:bodyPr>
          <a:lstStyle/>
          <a:p>
            <a:pPr algn="l">
              <a:spcAft>
                <a:spcPts val="1200"/>
              </a:spcAft>
            </a:pPr>
            <a:r>
              <a:rPr lang="en-US" sz="3200" b="0" i="0" dirty="0">
                <a:solidFill>
                  <a:schemeClr val="bg2"/>
                </a:solidFill>
                <a:effectLst/>
              </a:rPr>
              <a:t>There is a fantastic description in the </a:t>
            </a:r>
            <a:r>
              <a:rPr lang="en-US" sz="3200" b="0" i="0" dirty="0" err="1">
                <a:solidFill>
                  <a:schemeClr val="bg2"/>
                </a:solidFill>
                <a:effectLst/>
              </a:rPr>
              <a:t>Gemara</a:t>
            </a:r>
            <a:r>
              <a:rPr lang="en-US" sz="3200" b="0" i="0" dirty="0">
                <a:solidFill>
                  <a:schemeClr val="bg2"/>
                </a:solidFill>
                <a:effectLst/>
              </a:rPr>
              <a:t> (Jewish commentaries on the Mishna) of the people of Israel, men and women, reciting the “Song of the Sea” after the amazing miracle of the splitting of the Red Sea. </a:t>
            </a:r>
          </a:p>
          <a:p>
            <a:pPr algn="l">
              <a:spcAft>
                <a:spcPts val="1200"/>
              </a:spcAft>
            </a:pPr>
            <a:r>
              <a:rPr lang="en-US" sz="3200" b="0" i="0" dirty="0">
                <a:solidFill>
                  <a:schemeClr val="bg2"/>
                </a:solidFill>
                <a:effectLst/>
              </a:rPr>
              <a:t>The </a:t>
            </a:r>
            <a:r>
              <a:rPr lang="en-US" sz="3200" b="0" i="0" dirty="0" err="1">
                <a:solidFill>
                  <a:schemeClr val="bg2"/>
                </a:solidFill>
                <a:effectLst/>
              </a:rPr>
              <a:t>Gemara</a:t>
            </a:r>
            <a:r>
              <a:rPr lang="en-US" sz="3200" b="0" i="0" dirty="0">
                <a:solidFill>
                  <a:schemeClr val="bg2"/>
                </a:solidFill>
                <a:effectLst/>
              </a:rPr>
              <a:t> says: “How did they recite the “Song of the Sea”? </a:t>
            </a:r>
            <a:endParaRPr lang="en-AU" sz="3200" dirty="0">
              <a:solidFill>
                <a:schemeClr val="bg2"/>
              </a:solidFill>
              <a:effectLst/>
              <a:ea typeface="Times New Roman" panose="02020603050405020304" pitchFamily="18" charset="0"/>
            </a:endParaRPr>
          </a:p>
          <a:p>
            <a:pPr algn="l">
              <a:spcAft>
                <a:spcPts val="1200"/>
              </a:spcAft>
            </a:pPr>
            <a:endParaRPr lang="en-AU" sz="4000" dirty="0">
              <a:solidFill>
                <a:schemeClr val="bg2"/>
              </a:solidFill>
              <a:latin typeface="Tahoma" panose="020B0604030504040204" pitchFamily="34" charset="0"/>
              <a:ea typeface="Times New Roman" panose="02020603050405020304" pitchFamily="18" charset="0"/>
            </a:endParaRPr>
          </a:p>
          <a:p>
            <a:endParaRPr lang="en-AU" sz="4000" dirty="0">
              <a:solidFill>
                <a:schemeClr val="bg2"/>
              </a:solidFill>
              <a:latin typeface="+mj-lt"/>
            </a:endParaRPr>
          </a:p>
        </p:txBody>
      </p:sp>
    </p:spTree>
    <p:extLst>
      <p:ext uri="{BB962C8B-B14F-4D97-AF65-F5344CB8AC3E}">
        <p14:creationId xmlns:p14="http://schemas.microsoft.com/office/powerpoint/2010/main" val="1023473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89AF5-6E73-87B9-9E3A-69AB207BD7E6}"/>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0A14FDE2-8903-1CBA-9325-EBF50CAC07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F39139D6-E863-DFBD-D9AC-9326789335B1}"/>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8.2</a:t>
            </a:r>
            <a:br>
              <a:rPr lang="en-AU" sz="4800" dirty="0">
                <a:solidFill>
                  <a:schemeClr val="bg2"/>
                </a:solidFill>
              </a:rPr>
            </a:br>
            <a:r>
              <a:rPr lang="en-AU" sz="3600" dirty="0">
                <a:solidFill>
                  <a:schemeClr val="bg2"/>
                </a:solidFill>
              </a:rPr>
              <a:t>Out of the mouth of babes and sucklings</a:t>
            </a:r>
          </a:p>
        </p:txBody>
      </p:sp>
      <p:sp>
        <p:nvSpPr>
          <p:cNvPr id="3" name="Subtitle 2">
            <a:extLst>
              <a:ext uri="{FF2B5EF4-FFF2-40B4-BE49-F238E27FC236}">
                <a16:creationId xmlns:a16="http://schemas.microsoft.com/office/drawing/2014/main" id="{2B0D7687-FC77-203B-35B4-A7CB7891C073}"/>
              </a:ext>
            </a:extLst>
          </p:cNvPr>
          <p:cNvSpPr>
            <a:spLocks noGrp="1"/>
          </p:cNvSpPr>
          <p:nvPr>
            <p:ph type="subTitle" idx="1"/>
          </p:nvPr>
        </p:nvSpPr>
        <p:spPr>
          <a:xfrm>
            <a:off x="1600891" y="2122592"/>
            <a:ext cx="9144000" cy="4485732"/>
          </a:xfrm>
        </p:spPr>
        <p:txBody>
          <a:bodyPr>
            <a:noAutofit/>
          </a:bodyPr>
          <a:lstStyle/>
          <a:p>
            <a:pPr algn="l">
              <a:spcAft>
                <a:spcPts val="1200"/>
              </a:spcAft>
            </a:pPr>
            <a:r>
              <a:rPr lang="en-US" sz="3200" b="0" i="0" dirty="0">
                <a:solidFill>
                  <a:schemeClr val="bg2"/>
                </a:solidFill>
                <a:effectLst/>
              </a:rPr>
              <a:t>The baby was placed on the knees of his mother and nursed from her breasts. When they saw the Shekinah, the baby lifted his head, detached from his mother’s nipple, and said: </a:t>
            </a:r>
          </a:p>
          <a:p>
            <a:pPr algn="l">
              <a:spcAft>
                <a:spcPts val="1200"/>
              </a:spcAft>
            </a:pPr>
            <a:r>
              <a:rPr lang="en-US" sz="3200" b="0" i="0" dirty="0">
                <a:solidFill>
                  <a:schemeClr val="bg2"/>
                </a:solidFill>
                <a:effectLst/>
              </a:rPr>
              <a:t>‘This is my God and I will adore Him, as it says: </a:t>
            </a:r>
          </a:p>
          <a:p>
            <a:pPr>
              <a:spcAft>
                <a:spcPts val="1200"/>
              </a:spcAft>
            </a:pPr>
            <a:r>
              <a:rPr lang="en-US" sz="3200" b="0" i="1" dirty="0">
                <a:solidFill>
                  <a:schemeClr val="bg2"/>
                </a:solidFill>
                <a:effectLst/>
              </a:rPr>
              <a:t>“From the mouth of babies and infants you have become fortified with strength”</a:t>
            </a:r>
            <a:endParaRPr lang="en-AU" sz="3200" i="1" dirty="0">
              <a:solidFill>
                <a:schemeClr val="bg2"/>
              </a:solidFill>
              <a:effectLst/>
              <a:ea typeface="Times New Roman" panose="02020603050405020304" pitchFamily="18" charset="0"/>
            </a:endParaRPr>
          </a:p>
          <a:p>
            <a:pPr algn="l">
              <a:spcAft>
                <a:spcPts val="1200"/>
              </a:spcAft>
            </a:pPr>
            <a:endParaRPr lang="en-AU" sz="4000" dirty="0">
              <a:solidFill>
                <a:schemeClr val="bg2"/>
              </a:solidFill>
              <a:latin typeface="Tahoma" panose="020B0604030504040204" pitchFamily="34" charset="0"/>
              <a:ea typeface="Times New Roman" panose="02020603050405020304" pitchFamily="18" charset="0"/>
            </a:endParaRPr>
          </a:p>
          <a:p>
            <a:endParaRPr lang="en-AU" sz="4000" dirty="0">
              <a:solidFill>
                <a:schemeClr val="bg2"/>
              </a:solidFill>
              <a:latin typeface="+mj-lt"/>
            </a:endParaRPr>
          </a:p>
        </p:txBody>
      </p:sp>
    </p:spTree>
    <p:extLst>
      <p:ext uri="{BB962C8B-B14F-4D97-AF65-F5344CB8AC3E}">
        <p14:creationId xmlns:p14="http://schemas.microsoft.com/office/powerpoint/2010/main" val="4261639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396E4-DC60-1F69-2DF9-844EADDAA3F8}"/>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6D59A02D-4E41-A01B-1A86-C5EFE68898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B2140779-F418-E525-25A2-446D202976C5}"/>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8.2</a:t>
            </a:r>
            <a:br>
              <a:rPr lang="en-AU" sz="4800" dirty="0">
                <a:solidFill>
                  <a:schemeClr val="bg2"/>
                </a:solidFill>
              </a:rPr>
            </a:br>
            <a:r>
              <a:rPr lang="en-AU" sz="3600" dirty="0">
                <a:solidFill>
                  <a:schemeClr val="bg2"/>
                </a:solidFill>
              </a:rPr>
              <a:t>Thou has ordained strength</a:t>
            </a:r>
          </a:p>
        </p:txBody>
      </p:sp>
      <p:sp>
        <p:nvSpPr>
          <p:cNvPr id="3" name="Subtitle 2">
            <a:extLst>
              <a:ext uri="{FF2B5EF4-FFF2-40B4-BE49-F238E27FC236}">
                <a16:creationId xmlns:a16="http://schemas.microsoft.com/office/drawing/2014/main" id="{70C60882-E67B-5C82-CF20-8B5DECBFA5B2}"/>
              </a:ext>
            </a:extLst>
          </p:cNvPr>
          <p:cNvSpPr>
            <a:spLocks noGrp="1"/>
          </p:cNvSpPr>
          <p:nvPr>
            <p:ph type="subTitle" idx="1"/>
          </p:nvPr>
        </p:nvSpPr>
        <p:spPr>
          <a:xfrm>
            <a:off x="1600891" y="2122592"/>
            <a:ext cx="9144000" cy="4485732"/>
          </a:xfrm>
        </p:spPr>
        <p:txBody>
          <a:bodyPr>
            <a:noAutofit/>
          </a:bodyPr>
          <a:lstStyle/>
          <a:p>
            <a:pPr algn="l">
              <a:spcAft>
                <a:spcPts val="1200"/>
              </a:spcAft>
            </a:pPr>
            <a:endParaRPr lang="en-AU" sz="3200" i="1" dirty="0">
              <a:solidFill>
                <a:schemeClr val="bg2"/>
              </a:solidFill>
              <a:effectLst/>
              <a:ea typeface="Times New Roman" panose="02020603050405020304" pitchFamily="18" charset="0"/>
            </a:endParaRPr>
          </a:p>
          <a:p>
            <a:pPr algn="l">
              <a:spcAft>
                <a:spcPts val="1200"/>
              </a:spcAft>
            </a:pPr>
            <a:r>
              <a:rPr lang="en-AU" sz="3200" dirty="0">
                <a:solidFill>
                  <a:schemeClr val="bg2"/>
                </a:solidFill>
                <a:ea typeface="Times New Roman" panose="02020603050405020304" pitchFamily="18" charset="0"/>
              </a:rPr>
              <a:t>Ordained: From the Hebrew word “</a:t>
            </a:r>
            <a:r>
              <a:rPr lang="en-AU" sz="3200" dirty="0" err="1">
                <a:solidFill>
                  <a:schemeClr val="bg2"/>
                </a:solidFill>
                <a:ea typeface="Times New Roman" panose="02020603050405020304" pitchFamily="18" charset="0"/>
              </a:rPr>
              <a:t>Yasad</a:t>
            </a:r>
            <a:r>
              <a:rPr lang="en-AU" sz="3200" dirty="0">
                <a:solidFill>
                  <a:schemeClr val="bg2"/>
                </a:solidFill>
                <a:ea typeface="Times New Roman" panose="02020603050405020304" pitchFamily="18" charset="0"/>
              </a:rPr>
              <a:t>” meaning to lay a foundation</a:t>
            </a:r>
          </a:p>
          <a:p>
            <a:pPr algn="l">
              <a:spcAft>
                <a:spcPts val="1200"/>
              </a:spcAft>
            </a:pPr>
            <a:r>
              <a:rPr lang="en-US" sz="3200" b="0" i="0" dirty="0">
                <a:solidFill>
                  <a:schemeClr val="bg2"/>
                </a:solidFill>
                <a:effectLst/>
              </a:rPr>
              <a:t>Strength: The Hebrew word for “strength” can refer to boldness, might, power, strength, security, majesty, and </a:t>
            </a:r>
            <a:r>
              <a:rPr lang="en-US" sz="3200" b="0" i="0" u="sng" dirty="0">
                <a:solidFill>
                  <a:schemeClr val="bg2"/>
                </a:solidFill>
                <a:effectLst/>
              </a:rPr>
              <a:t>praise</a:t>
            </a:r>
            <a:endParaRPr lang="en-AU" sz="3200" dirty="0">
              <a:solidFill>
                <a:schemeClr val="bg2"/>
              </a:solidFill>
              <a:ea typeface="Times New Roman" panose="02020603050405020304" pitchFamily="18" charset="0"/>
            </a:endParaRPr>
          </a:p>
          <a:p>
            <a:endParaRPr lang="en-AU" sz="4000" dirty="0">
              <a:solidFill>
                <a:schemeClr val="bg2"/>
              </a:solidFill>
              <a:latin typeface="+mj-lt"/>
            </a:endParaRPr>
          </a:p>
        </p:txBody>
      </p:sp>
    </p:spTree>
    <p:extLst>
      <p:ext uri="{BB962C8B-B14F-4D97-AF65-F5344CB8AC3E}">
        <p14:creationId xmlns:p14="http://schemas.microsoft.com/office/powerpoint/2010/main" val="1997126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36926-681A-37A0-E419-90455536B489}"/>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627006C6-C53D-AD1B-6E3F-C617CDC5BC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27CF6E43-57FE-5207-8988-A93FA8D77699}"/>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8.2</a:t>
            </a:r>
            <a:br>
              <a:rPr lang="en-AU" sz="4800" dirty="0">
                <a:solidFill>
                  <a:schemeClr val="bg2"/>
                </a:solidFill>
              </a:rPr>
            </a:br>
            <a:r>
              <a:rPr lang="en-AU" sz="3600" dirty="0">
                <a:solidFill>
                  <a:schemeClr val="bg2"/>
                </a:solidFill>
              </a:rPr>
              <a:t>Thou has ordained strength</a:t>
            </a:r>
          </a:p>
        </p:txBody>
      </p:sp>
      <p:sp>
        <p:nvSpPr>
          <p:cNvPr id="3" name="Subtitle 2">
            <a:extLst>
              <a:ext uri="{FF2B5EF4-FFF2-40B4-BE49-F238E27FC236}">
                <a16:creationId xmlns:a16="http://schemas.microsoft.com/office/drawing/2014/main" id="{0711675B-F961-4FC7-9AB5-BBE22CD6D6F9}"/>
              </a:ext>
            </a:extLst>
          </p:cNvPr>
          <p:cNvSpPr>
            <a:spLocks noGrp="1"/>
          </p:cNvSpPr>
          <p:nvPr>
            <p:ph type="subTitle" idx="1"/>
          </p:nvPr>
        </p:nvSpPr>
        <p:spPr>
          <a:xfrm>
            <a:off x="1600891" y="2122592"/>
            <a:ext cx="9144000" cy="4485732"/>
          </a:xfrm>
        </p:spPr>
        <p:txBody>
          <a:bodyPr>
            <a:noAutofit/>
          </a:bodyPr>
          <a:lstStyle/>
          <a:p>
            <a:pPr algn="l">
              <a:spcAft>
                <a:spcPts val="1200"/>
              </a:spcAft>
            </a:pPr>
            <a:r>
              <a:rPr lang="en-AU" sz="3200" dirty="0">
                <a:solidFill>
                  <a:schemeClr val="bg2"/>
                </a:solidFill>
                <a:ea typeface="Times New Roman" panose="02020603050405020304" pitchFamily="18" charset="0"/>
              </a:rPr>
              <a:t>Jesus Matthew 21.12-17</a:t>
            </a:r>
          </a:p>
          <a:p>
            <a:pPr algn="l"/>
            <a:r>
              <a:rPr lang="en-AU" sz="3200" dirty="0">
                <a:solidFill>
                  <a:schemeClr val="bg2"/>
                </a:solidFill>
                <a:latin typeface="+mj-lt"/>
              </a:rPr>
              <a:t>21.12 And Jesus went into the temple of God, and cast out all them that sold and bought in the temple, and overthrew the tables of the moneychangers, and the seats of them that sold doves</a:t>
            </a:r>
          </a:p>
        </p:txBody>
      </p:sp>
    </p:spTree>
    <p:extLst>
      <p:ext uri="{BB962C8B-B14F-4D97-AF65-F5344CB8AC3E}">
        <p14:creationId xmlns:p14="http://schemas.microsoft.com/office/powerpoint/2010/main" val="4053992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495EF-F444-561D-80CE-4775AE7522FF}"/>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58DFFC60-3D75-1F70-47BB-C7ACA7BC3B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78EA8E82-82F8-F999-2F31-11ADF64B7289}"/>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8.2</a:t>
            </a:r>
            <a:br>
              <a:rPr lang="en-AU" sz="4800" dirty="0">
                <a:solidFill>
                  <a:schemeClr val="bg2"/>
                </a:solidFill>
              </a:rPr>
            </a:br>
            <a:r>
              <a:rPr lang="en-AU" sz="3600" dirty="0">
                <a:solidFill>
                  <a:schemeClr val="bg2"/>
                </a:solidFill>
              </a:rPr>
              <a:t>Thou has ordained strength</a:t>
            </a:r>
          </a:p>
        </p:txBody>
      </p:sp>
      <p:sp>
        <p:nvSpPr>
          <p:cNvPr id="3" name="Subtitle 2">
            <a:extLst>
              <a:ext uri="{FF2B5EF4-FFF2-40B4-BE49-F238E27FC236}">
                <a16:creationId xmlns:a16="http://schemas.microsoft.com/office/drawing/2014/main" id="{661CAF78-DD78-E574-A301-6FFAC773A4EA}"/>
              </a:ext>
            </a:extLst>
          </p:cNvPr>
          <p:cNvSpPr>
            <a:spLocks noGrp="1"/>
          </p:cNvSpPr>
          <p:nvPr>
            <p:ph type="subTitle" idx="1"/>
          </p:nvPr>
        </p:nvSpPr>
        <p:spPr>
          <a:xfrm>
            <a:off x="1600891" y="2122592"/>
            <a:ext cx="9144000" cy="4485732"/>
          </a:xfrm>
        </p:spPr>
        <p:txBody>
          <a:bodyPr>
            <a:noAutofit/>
          </a:bodyPr>
          <a:lstStyle/>
          <a:p>
            <a:pPr algn="l">
              <a:spcAft>
                <a:spcPts val="1200"/>
              </a:spcAft>
            </a:pPr>
            <a:r>
              <a:rPr lang="en-AU" sz="3200" dirty="0">
                <a:solidFill>
                  <a:schemeClr val="bg2"/>
                </a:solidFill>
                <a:ea typeface="Times New Roman" panose="02020603050405020304" pitchFamily="18" charset="0"/>
              </a:rPr>
              <a:t>Jesus Matthew 21.12-17</a:t>
            </a:r>
          </a:p>
          <a:p>
            <a:pPr algn="l"/>
            <a:r>
              <a:rPr lang="en-AU" sz="3200" dirty="0">
                <a:solidFill>
                  <a:schemeClr val="bg2"/>
                </a:solidFill>
                <a:latin typeface="+mj-lt"/>
              </a:rPr>
              <a:t>21.13 and said unto them: It is written, my house shall be called the house of prayer, but you have made it a den of thieves</a:t>
            </a:r>
          </a:p>
          <a:p>
            <a:pPr algn="l"/>
            <a:endParaRPr lang="en-AU" sz="3200" dirty="0">
              <a:solidFill>
                <a:schemeClr val="bg2"/>
              </a:solidFill>
              <a:latin typeface="+mj-lt"/>
            </a:endParaRPr>
          </a:p>
        </p:txBody>
      </p:sp>
    </p:spTree>
    <p:extLst>
      <p:ext uri="{BB962C8B-B14F-4D97-AF65-F5344CB8AC3E}">
        <p14:creationId xmlns:p14="http://schemas.microsoft.com/office/powerpoint/2010/main" val="949147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1D08-449F-D5BF-5762-6F9BBE9FDC4F}"/>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22C44AA5-CE59-5AE7-1F10-AB56DDD21B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5AF51532-AC95-F616-FC20-B759A5B40BA7}"/>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 </a:t>
            </a:r>
            <a:br>
              <a:rPr lang="en-AU" sz="4800" dirty="0">
                <a:solidFill>
                  <a:schemeClr val="bg2"/>
                </a:solidFill>
              </a:rPr>
            </a:br>
            <a:r>
              <a:rPr lang="en-AU" sz="4800" dirty="0">
                <a:solidFill>
                  <a:schemeClr val="bg2"/>
                </a:solidFill>
              </a:rPr>
              <a:t>When I consider the work of Your hands</a:t>
            </a:r>
          </a:p>
        </p:txBody>
      </p:sp>
      <p:sp>
        <p:nvSpPr>
          <p:cNvPr id="3" name="Subtitle 2">
            <a:extLst>
              <a:ext uri="{FF2B5EF4-FFF2-40B4-BE49-F238E27FC236}">
                <a16:creationId xmlns:a16="http://schemas.microsoft.com/office/drawing/2014/main" id="{8A3F13D4-CC1E-1F42-AB9D-BBCE0E894359}"/>
              </a:ext>
            </a:extLst>
          </p:cNvPr>
          <p:cNvSpPr>
            <a:spLocks noGrp="1"/>
          </p:cNvSpPr>
          <p:nvPr>
            <p:ph type="subTitle" idx="1"/>
          </p:nvPr>
        </p:nvSpPr>
        <p:spPr>
          <a:xfrm>
            <a:off x="1608842" y="1875310"/>
            <a:ext cx="9144000" cy="4016443"/>
          </a:xfrm>
          <a:solidFill>
            <a:schemeClr val="tx1"/>
          </a:solidFill>
        </p:spPr>
        <p:txBody>
          <a:bodyPr>
            <a:noAutofit/>
          </a:bodyPr>
          <a:lstStyle/>
          <a:p>
            <a:pPr algn="l">
              <a:spcAft>
                <a:spcPts val="1200"/>
              </a:spcAft>
            </a:pPr>
            <a:endParaRPr lang="en-AU" sz="4000" dirty="0">
              <a:solidFill>
                <a:schemeClr val="bg2"/>
              </a:solidFill>
              <a:effectLst/>
              <a:latin typeface="+mj-lt"/>
              <a:ea typeface="Times New Roman" panose="02020603050405020304" pitchFamily="18" charset="0"/>
            </a:endParaRPr>
          </a:p>
          <a:p>
            <a:pPr algn="l">
              <a:spcAft>
                <a:spcPts val="1200"/>
              </a:spcAft>
            </a:pPr>
            <a:endParaRPr lang="en-AU" sz="4000" dirty="0">
              <a:solidFill>
                <a:schemeClr val="bg2"/>
              </a:solidFill>
              <a:latin typeface="+mj-lt"/>
              <a:ea typeface="Times New Roman" panose="02020603050405020304" pitchFamily="18" charset="0"/>
            </a:endParaRPr>
          </a:p>
          <a:p>
            <a:pPr algn="l">
              <a:spcAft>
                <a:spcPts val="1200"/>
              </a:spcAft>
            </a:pPr>
            <a:endParaRPr lang="en-AU" sz="4000" dirty="0">
              <a:solidFill>
                <a:schemeClr val="bg2"/>
              </a:solidFill>
              <a:effectLst/>
              <a:latin typeface="+mj-lt"/>
              <a:ea typeface="Times New Roman" panose="02020603050405020304" pitchFamily="18" charset="0"/>
            </a:endParaRPr>
          </a:p>
          <a:p>
            <a:pPr algn="l">
              <a:spcAft>
                <a:spcPts val="1200"/>
              </a:spcAft>
            </a:pPr>
            <a:endParaRPr lang="en-AU" sz="4000" dirty="0">
              <a:solidFill>
                <a:schemeClr val="bg2"/>
              </a:solidFill>
              <a:effectLst/>
              <a:latin typeface="Tahoma" panose="020B0604030504040204" pitchFamily="34" charset="0"/>
              <a:ea typeface="Times New Roman" panose="02020603050405020304" pitchFamily="18" charset="0"/>
            </a:endParaRPr>
          </a:p>
          <a:p>
            <a:pPr algn="l">
              <a:spcAft>
                <a:spcPts val="1200"/>
              </a:spcAft>
            </a:pPr>
            <a:endParaRPr lang="en-AU" sz="3200" dirty="0">
              <a:solidFill>
                <a:schemeClr val="bg2"/>
              </a:solidFill>
              <a:ea typeface="Times New Roman" panose="02020603050405020304" pitchFamily="18" charset="0"/>
            </a:endParaRPr>
          </a:p>
          <a:p>
            <a:pPr>
              <a:spcAft>
                <a:spcPts val="1200"/>
              </a:spcAft>
            </a:pPr>
            <a:r>
              <a:rPr lang="en-AU" dirty="0">
                <a:solidFill>
                  <a:schemeClr val="bg2"/>
                </a:solidFill>
                <a:ea typeface="Times New Roman" panose="02020603050405020304" pitchFamily="18" charset="0"/>
              </a:rPr>
              <a:t>What is man that Thou art mindful of him?</a:t>
            </a:r>
          </a:p>
          <a:p>
            <a:endParaRPr lang="en-AU" sz="4000" dirty="0">
              <a:solidFill>
                <a:schemeClr val="bg2"/>
              </a:solidFill>
              <a:latin typeface="+mj-lt"/>
            </a:endParaRPr>
          </a:p>
        </p:txBody>
      </p:sp>
      <p:pic>
        <p:nvPicPr>
          <p:cNvPr id="7" name="Picture 6" descr="A silhouette of a person standing on a hill with a tree in front of it&#10;&#10;Description automatically generated">
            <a:extLst>
              <a:ext uri="{FF2B5EF4-FFF2-40B4-BE49-F238E27FC236}">
                <a16:creationId xmlns:a16="http://schemas.microsoft.com/office/drawing/2014/main" id="{459BEE41-C6D4-CF4B-FCA6-A862FA9BA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479" y="1"/>
            <a:ext cx="10241106" cy="5891752"/>
          </a:xfrm>
          <a:prstGeom prst="rect">
            <a:avLst/>
          </a:prstGeom>
        </p:spPr>
      </p:pic>
    </p:spTree>
    <p:extLst>
      <p:ext uri="{BB962C8B-B14F-4D97-AF65-F5344CB8AC3E}">
        <p14:creationId xmlns:p14="http://schemas.microsoft.com/office/powerpoint/2010/main" val="1876433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F357E-D1FC-619A-8E68-6B5C7ACCA2FC}"/>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5C7C2E98-DA2E-B67A-0ECF-5A46C76B83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B77F7DB8-5F6B-D2B6-8E6D-DFFBE5C40029}"/>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8.2</a:t>
            </a:r>
            <a:br>
              <a:rPr lang="en-AU" sz="4800" dirty="0">
                <a:solidFill>
                  <a:schemeClr val="bg2"/>
                </a:solidFill>
              </a:rPr>
            </a:br>
            <a:r>
              <a:rPr lang="en-AU" sz="3600" dirty="0">
                <a:solidFill>
                  <a:schemeClr val="bg2"/>
                </a:solidFill>
              </a:rPr>
              <a:t>Thou has ordained strength</a:t>
            </a:r>
          </a:p>
        </p:txBody>
      </p:sp>
      <p:sp>
        <p:nvSpPr>
          <p:cNvPr id="3" name="Subtitle 2">
            <a:extLst>
              <a:ext uri="{FF2B5EF4-FFF2-40B4-BE49-F238E27FC236}">
                <a16:creationId xmlns:a16="http://schemas.microsoft.com/office/drawing/2014/main" id="{E14C50CA-ECB9-EB60-5405-B8F9322DF56E}"/>
              </a:ext>
            </a:extLst>
          </p:cNvPr>
          <p:cNvSpPr>
            <a:spLocks noGrp="1"/>
          </p:cNvSpPr>
          <p:nvPr>
            <p:ph type="subTitle" idx="1"/>
          </p:nvPr>
        </p:nvSpPr>
        <p:spPr>
          <a:xfrm>
            <a:off x="1600891" y="2122592"/>
            <a:ext cx="9144000" cy="4485732"/>
          </a:xfrm>
        </p:spPr>
        <p:txBody>
          <a:bodyPr>
            <a:noAutofit/>
          </a:bodyPr>
          <a:lstStyle/>
          <a:p>
            <a:pPr algn="l">
              <a:spcAft>
                <a:spcPts val="1200"/>
              </a:spcAft>
            </a:pPr>
            <a:r>
              <a:rPr lang="en-AU" sz="3200" dirty="0">
                <a:solidFill>
                  <a:schemeClr val="bg2"/>
                </a:solidFill>
                <a:ea typeface="Times New Roman" panose="02020603050405020304" pitchFamily="18" charset="0"/>
              </a:rPr>
              <a:t>Jesus Matthew 21.12-17</a:t>
            </a:r>
          </a:p>
          <a:p>
            <a:pPr algn="l"/>
            <a:r>
              <a:rPr lang="en-AU" sz="3200" dirty="0">
                <a:solidFill>
                  <a:schemeClr val="bg2"/>
                </a:solidFill>
                <a:latin typeface="+mj-lt"/>
              </a:rPr>
              <a:t>21.14 and the blind and the lame came to Him in the temple; and He healed them</a:t>
            </a:r>
          </a:p>
          <a:p>
            <a:pPr algn="l"/>
            <a:endParaRPr lang="en-AU" sz="3200" dirty="0">
              <a:solidFill>
                <a:schemeClr val="bg2"/>
              </a:solidFill>
              <a:latin typeface="+mj-lt"/>
            </a:endParaRPr>
          </a:p>
          <a:p>
            <a:pPr algn="l"/>
            <a:r>
              <a:rPr lang="en-AU" sz="3200" dirty="0">
                <a:solidFill>
                  <a:schemeClr val="bg2"/>
                </a:solidFill>
                <a:latin typeface="+mj-lt"/>
              </a:rPr>
              <a:t>Out they went, money changers and dove sellers alike, scorned by the Messiah ……….. and in they came, the blind and the lame and He had compassion on them and healed them all</a:t>
            </a:r>
          </a:p>
        </p:txBody>
      </p:sp>
    </p:spTree>
    <p:extLst>
      <p:ext uri="{BB962C8B-B14F-4D97-AF65-F5344CB8AC3E}">
        <p14:creationId xmlns:p14="http://schemas.microsoft.com/office/powerpoint/2010/main" val="895035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DA0EC-DC08-7F85-8D70-61EAA493E4A3}"/>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4EF5312B-F355-D24B-D19D-FBCFAC2EB08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951D5065-FD6C-6438-D489-0666167C2726}"/>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8.2</a:t>
            </a:r>
            <a:br>
              <a:rPr lang="en-AU" sz="4800" dirty="0">
                <a:solidFill>
                  <a:schemeClr val="bg2"/>
                </a:solidFill>
              </a:rPr>
            </a:br>
            <a:r>
              <a:rPr lang="en-AU" sz="3600" dirty="0">
                <a:solidFill>
                  <a:schemeClr val="bg2"/>
                </a:solidFill>
              </a:rPr>
              <a:t>Thou has ordained strength</a:t>
            </a:r>
          </a:p>
        </p:txBody>
      </p:sp>
      <p:sp>
        <p:nvSpPr>
          <p:cNvPr id="3" name="Subtitle 2">
            <a:extLst>
              <a:ext uri="{FF2B5EF4-FFF2-40B4-BE49-F238E27FC236}">
                <a16:creationId xmlns:a16="http://schemas.microsoft.com/office/drawing/2014/main" id="{195EDE85-175B-7592-5B3D-E683856A1D26}"/>
              </a:ext>
            </a:extLst>
          </p:cNvPr>
          <p:cNvSpPr>
            <a:spLocks noGrp="1"/>
          </p:cNvSpPr>
          <p:nvPr>
            <p:ph type="subTitle" idx="1"/>
          </p:nvPr>
        </p:nvSpPr>
        <p:spPr>
          <a:xfrm>
            <a:off x="1600891" y="2122592"/>
            <a:ext cx="9144000" cy="4485732"/>
          </a:xfrm>
        </p:spPr>
        <p:txBody>
          <a:bodyPr>
            <a:noAutofit/>
          </a:bodyPr>
          <a:lstStyle/>
          <a:p>
            <a:pPr algn="l">
              <a:spcAft>
                <a:spcPts val="1200"/>
              </a:spcAft>
            </a:pPr>
            <a:r>
              <a:rPr lang="en-AU" sz="3200" dirty="0">
                <a:solidFill>
                  <a:schemeClr val="bg2"/>
                </a:solidFill>
                <a:ea typeface="Times New Roman" panose="02020603050405020304" pitchFamily="18" charset="0"/>
              </a:rPr>
              <a:t>Jesus Matthew 21.12-17</a:t>
            </a:r>
          </a:p>
          <a:p>
            <a:pPr algn="l"/>
            <a:r>
              <a:rPr lang="en-AU" sz="3200" dirty="0">
                <a:solidFill>
                  <a:schemeClr val="bg2"/>
                </a:solidFill>
                <a:latin typeface="+mj-lt"/>
              </a:rPr>
              <a:t>21.15 and when the chief priests and scribes saw the wonderful things that He did, and the children crying in the temple, and saying, Hosanna to the Son of David; they were sore displeased</a:t>
            </a:r>
          </a:p>
          <a:p>
            <a:pPr algn="l"/>
            <a:endParaRPr lang="en-AU" sz="3200" dirty="0">
              <a:solidFill>
                <a:schemeClr val="bg2"/>
              </a:solidFill>
              <a:latin typeface="+mj-lt"/>
            </a:endParaRPr>
          </a:p>
          <a:p>
            <a:pPr algn="l"/>
            <a:r>
              <a:rPr lang="en-AU" sz="3200" dirty="0">
                <a:solidFill>
                  <a:schemeClr val="bg2"/>
                </a:solidFill>
                <a:latin typeface="+mj-lt"/>
              </a:rPr>
              <a:t>The numb skulls were irritated, angry and indignant, but the young children recognised His miracles and cried out “Please save us now” (Hosanna)</a:t>
            </a:r>
          </a:p>
        </p:txBody>
      </p:sp>
    </p:spTree>
    <p:extLst>
      <p:ext uri="{BB962C8B-B14F-4D97-AF65-F5344CB8AC3E}">
        <p14:creationId xmlns:p14="http://schemas.microsoft.com/office/powerpoint/2010/main" val="216354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4F4D8-07F1-8E48-AC52-5F0BA090F060}"/>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3C44C1E4-541E-AA34-E04C-1D6D629092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79BF3F6C-1046-1A63-243E-858D51842D72}"/>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8.2</a:t>
            </a:r>
            <a:br>
              <a:rPr lang="en-AU" sz="4800" dirty="0">
                <a:solidFill>
                  <a:schemeClr val="bg2"/>
                </a:solidFill>
              </a:rPr>
            </a:br>
            <a:r>
              <a:rPr lang="en-AU" sz="3600" dirty="0">
                <a:solidFill>
                  <a:schemeClr val="bg2"/>
                </a:solidFill>
              </a:rPr>
              <a:t>Thou has ordained strength</a:t>
            </a:r>
          </a:p>
        </p:txBody>
      </p:sp>
      <p:sp>
        <p:nvSpPr>
          <p:cNvPr id="3" name="Subtitle 2">
            <a:extLst>
              <a:ext uri="{FF2B5EF4-FFF2-40B4-BE49-F238E27FC236}">
                <a16:creationId xmlns:a16="http://schemas.microsoft.com/office/drawing/2014/main" id="{7EDCBB75-C4B2-D4F1-62D0-2C633D689640}"/>
              </a:ext>
            </a:extLst>
          </p:cNvPr>
          <p:cNvSpPr>
            <a:spLocks noGrp="1"/>
          </p:cNvSpPr>
          <p:nvPr>
            <p:ph type="subTitle" idx="1"/>
          </p:nvPr>
        </p:nvSpPr>
        <p:spPr>
          <a:xfrm>
            <a:off x="1600891" y="2122592"/>
            <a:ext cx="9144000" cy="4485732"/>
          </a:xfrm>
        </p:spPr>
        <p:txBody>
          <a:bodyPr>
            <a:noAutofit/>
          </a:bodyPr>
          <a:lstStyle/>
          <a:p>
            <a:pPr algn="l">
              <a:spcAft>
                <a:spcPts val="1200"/>
              </a:spcAft>
            </a:pPr>
            <a:r>
              <a:rPr lang="en-AU" sz="3200" dirty="0">
                <a:solidFill>
                  <a:schemeClr val="bg2"/>
                </a:solidFill>
                <a:ea typeface="Times New Roman" panose="02020603050405020304" pitchFamily="18" charset="0"/>
              </a:rPr>
              <a:t>Jesus Matthew 21.12-17</a:t>
            </a:r>
          </a:p>
          <a:p>
            <a:pPr algn="l"/>
            <a:r>
              <a:rPr lang="en-AU" sz="3200" dirty="0">
                <a:solidFill>
                  <a:schemeClr val="bg2"/>
                </a:solidFill>
                <a:latin typeface="+mj-lt"/>
              </a:rPr>
              <a:t>21.16 and said unto Him, </a:t>
            </a:r>
            <a:r>
              <a:rPr lang="en-AU" sz="3200" dirty="0" err="1">
                <a:solidFill>
                  <a:schemeClr val="bg2"/>
                </a:solidFill>
                <a:latin typeface="+mj-lt"/>
              </a:rPr>
              <a:t>hearest</a:t>
            </a:r>
            <a:r>
              <a:rPr lang="en-AU" sz="3200" dirty="0">
                <a:solidFill>
                  <a:schemeClr val="bg2"/>
                </a:solidFill>
                <a:latin typeface="+mj-lt"/>
              </a:rPr>
              <a:t> Thou what these say? And Jesus saith unto them, yea, have you never read out of the mouths of babes and sucklings thou has perfected </a:t>
            </a:r>
            <a:r>
              <a:rPr lang="en-AU" sz="3200" u="sng" dirty="0">
                <a:solidFill>
                  <a:schemeClr val="bg2"/>
                </a:solidFill>
                <a:latin typeface="+mj-lt"/>
              </a:rPr>
              <a:t>praise</a:t>
            </a:r>
          </a:p>
          <a:p>
            <a:pPr algn="l"/>
            <a:endParaRPr lang="en-AU" sz="3200" u="sng" dirty="0">
              <a:solidFill>
                <a:schemeClr val="bg2"/>
              </a:solidFill>
              <a:latin typeface="+mj-lt"/>
            </a:endParaRPr>
          </a:p>
          <a:p>
            <a:r>
              <a:rPr lang="en-AU" sz="3200" dirty="0">
                <a:solidFill>
                  <a:schemeClr val="bg2"/>
                </a:solidFill>
                <a:latin typeface="+mj-lt"/>
              </a:rPr>
              <a:t>Why did Jesus stop there and not quote the </a:t>
            </a:r>
          </a:p>
          <a:p>
            <a:r>
              <a:rPr lang="en-AU" sz="3200" dirty="0">
                <a:solidFill>
                  <a:schemeClr val="bg2"/>
                </a:solidFill>
                <a:latin typeface="+mj-lt"/>
              </a:rPr>
              <a:t>remainder of Psalm 8.2?</a:t>
            </a:r>
          </a:p>
        </p:txBody>
      </p:sp>
    </p:spTree>
    <p:extLst>
      <p:ext uri="{BB962C8B-B14F-4D97-AF65-F5344CB8AC3E}">
        <p14:creationId xmlns:p14="http://schemas.microsoft.com/office/powerpoint/2010/main" val="1291129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F0582-5CAE-5339-8375-B5CD8F17218D}"/>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F188C9A2-5FF5-458A-C8FE-AF36A5B3F19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BCF3865D-78B0-DDB5-DF6B-C2821C5A834B}"/>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8.2</a:t>
            </a:r>
            <a:br>
              <a:rPr lang="en-AU" sz="4800" dirty="0">
                <a:solidFill>
                  <a:schemeClr val="bg2"/>
                </a:solidFill>
              </a:rPr>
            </a:br>
            <a:r>
              <a:rPr lang="en-AU" sz="3600" dirty="0">
                <a:solidFill>
                  <a:schemeClr val="bg2"/>
                </a:solidFill>
              </a:rPr>
              <a:t>Thou has ordained strength</a:t>
            </a:r>
          </a:p>
        </p:txBody>
      </p:sp>
      <p:sp>
        <p:nvSpPr>
          <p:cNvPr id="3" name="Subtitle 2">
            <a:extLst>
              <a:ext uri="{FF2B5EF4-FFF2-40B4-BE49-F238E27FC236}">
                <a16:creationId xmlns:a16="http://schemas.microsoft.com/office/drawing/2014/main" id="{D91BE351-1F76-62BC-4E4A-0342A3E9E092}"/>
              </a:ext>
            </a:extLst>
          </p:cNvPr>
          <p:cNvSpPr>
            <a:spLocks noGrp="1"/>
          </p:cNvSpPr>
          <p:nvPr>
            <p:ph type="subTitle" idx="1"/>
          </p:nvPr>
        </p:nvSpPr>
        <p:spPr>
          <a:xfrm>
            <a:off x="1600891" y="2122592"/>
            <a:ext cx="9144000" cy="4485732"/>
          </a:xfrm>
        </p:spPr>
        <p:txBody>
          <a:bodyPr>
            <a:noAutofit/>
          </a:bodyPr>
          <a:lstStyle/>
          <a:p>
            <a:pPr algn="l">
              <a:spcAft>
                <a:spcPts val="1200"/>
              </a:spcAft>
            </a:pPr>
            <a:r>
              <a:rPr lang="en-AU" sz="3200" dirty="0">
                <a:solidFill>
                  <a:schemeClr val="bg2"/>
                </a:solidFill>
                <a:ea typeface="Times New Roman" panose="02020603050405020304" pitchFamily="18" charset="0"/>
              </a:rPr>
              <a:t>Jesus Matthew 21.12-17</a:t>
            </a:r>
          </a:p>
          <a:p>
            <a:pPr algn="l"/>
            <a:r>
              <a:rPr lang="en-AU" sz="3200" dirty="0">
                <a:solidFill>
                  <a:schemeClr val="bg2"/>
                </a:solidFill>
                <a:latin typeface="+mj-lt"/>
              </a:rPr>
              <a:t>21.17 and he left them, and went out of the city unto Bethany, and he lodged there</a:t>
            </a:r>
          </a:p>
          <a:p>
            <a:pPr algn="l"/>
            <a:endParaRPr lang="en-AU" sz="3200" dirty="0">
              <a:solidFill>
                <a:schemeClr val="bg2"/>
              </a:solidFill>
              <a:latin typeface="+mj-lt"/>
            </a:endParaRPr>
          </a:p>
          <a:p>
            <a:pPr algn="l"/>
            <a:r>
              <a:rPr lang="en-AU" sz="3200" dirty="0">
                <a:solidFill>
                  <a:schemeClr val="bg2"/>
                </a:solidFill>
                <a:latin typeface="+mj-lt"/>
              </a:rPr>
              <a:t>He need not quote it as the numb skulls stood there in silence with their mouths hanging open as </a:t>
            </a:r>
            <a:r>
              <a:rPr lang="en-AU" sz="3200">
                <a:solidFill>
                  <a:schemeClr val="bg2"/>
                </a:solidFill>
                <a:latin typeface="+mj-lt"/>
              </a:rPr>
              <a:t>object lesson </a:t>
            </a:r>
            <a:r>
              <a:rPr lang="en-AU" sz="3200" dirty="0">
                <a:solidFill>
                  <a:schemeClr val="bg2"/>
                </a:solidFill>
                <a:latin typeface="+mj-lt"/>
              </a:rPr>
              <a:t>of the last part of Psalm 8.2 and Jesus just walked away</a:t>
            </a:r>
          </a:p>
        </p:txBody>
      </p:sp>
    </p:spTree>
    <p:extLst>
      <p:ext uri="{BB962C8B-B14F-4D97-AF65-F5344CB8AC3E}">
        <p14:creationId xmlns:p14="http://schemas.microsoft.com/office/powerpoint/2010/main" val="1700755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58969-2776-7001-0D56-8AA5D77AEF4C}"/>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9284C5FC-EDEC-D807-413A-63029ED260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7556D0D2-A1B8-C928-AC4F-59B9EF692086}"/>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More of Psalm 8 </a:t>
            </a:r>
            <a:br>
              <a:rPr lang="en-AU" sz="4800" dirty="0">
                <a:solidFill>
                  <a:schemeClr val="bg2"/>
                </a:solidFill>
              </a:rPr>
            </a:br>
            <a:r>
              <a:rPr lang="en-AU" sz="4800" dirty="0">
                <a:solidFill>
                  <a:schemeClr val="bg2"/>
                </a:solidFill>
              </a:rPr>
              <a:t>God’s Glory &amp; Man’s Honour</a:t>
            </a:r>
          </a:p>
        </p:txBody>
      </p:sp>
      <p:sp>
        <p:nvSpPr>
          <p:cNvPr id="3" name="Subtitle 2">
            <a:extLst>
              <a:ext uri="{FF2B5EF4-FFF2-40B4-BE49-F238E27FC236}">
                <a16:creationId xmlns:a16="http://schemas.microsoft.com/office/drawing/2014/main" id="{70D82C96-1BCE-7F0D-B9E2-5175D6B7D4E8}"/>
              </a:ext>
            </a:extLst>
          </p:cNvPr>
          <p:cNvSpPr>
            <a:spLocks noGrp="1"/>
          </p:cNvSpPr>
          <p:nvPr>
            <p:ph type="subTitle" idx="1"/>
          </p:nvPr>
        </p:nvSpPr>
        <p:spPr>
          <a:xfrm>
            <a:off x="1608842" y="1875311"/>
            <a:ext cx="9144000" cy="4485732"/>
          </a:xfrm>
        </p:spPr>
        <p:txBody>
          <a:bodyPr>
            <a:noAutofit/>
          </a:bodyPr>
          <a:lstStyle/>
          <a:p>
            <a:pPr algn="l">
              <a:spcAft>
                <a:spcPts val="1200"/>
              </a:spcAft>
            </a:pPr>
            <a:endParaRPr lang="en-AU" sz="4000" dirty="0">
              <a:solidFill>
                <a:schemeClr val="bg2"/>
              </a:solidFill>
              <a:effectLst/>
              <a:latin typeface="+mj-lt"/>
              <a:ea typeface="Times New Roman" panose="02020603050405020304" pitchFamily="18" charset="0"/>
            </a:endParaRPr>
          </a:p>
          <a:p>
            <a:pPr algn="l">
              <a:spcAft>
                <a:spcPts val="1200"/>
              </a:spcAft>
            </a:pPr>
            <a:endParaRPr lang="en-AU" sz="4000" dirty="0">
              <a:solidFill>
                <a:schemeClr val="bg2"/>
              </a:solidFill>
              <a:latin typeface="+mj-lt"/>
              <a:ea typeface="Times New Roman" panose="02020603050405020304" pitchFamily="18" charset="0"/>
            </a:endParaRPr>
          </a:p>
          <a:p>
            <a:pPr>
              <a:spcAft>
                <a:spcPts val="1200"/>
              </a:spcAft>
            </a:pPr>
            <a:r>
              <a:rPr lang="en-AU" sz="4000" dirty="0">
                <a:solidFill>
                  <a:schemeClr val="bg2"/>
                </a:solidFill>
                <a:effectLst/>
                <a:latin typeface="+mj-lt"/>
                <a:ea typeface="Times New Roman" panose="02020603050405020304" pitchFamily="18" charset="0"/>
              </a:rPr>
              <a:t>Next time</a:t>
            </a:r>
            <a:endParaRPr lang="en-AU" sz="4000" dirty="0">
              <a:solidFill>
                <a:schemeClr val="bg2"/>
              </a:solidFill>
              <a:latin typeface="+mj-lt"/>
              <a:ea typeface="Times New Roman" panose="02020603050405020304" pitchFamily="18" charset="0"/>
            </a:endParaRPr>
          </a:p>
          <a:p>
            <a:pPr algn="l">
              <a:spcAft>
                <a:spcPts val="1200"/>
              </a:spcAft>
            </a:pPr>
            <a:endParaRPr lang="en-AU" sz="4000" dirty="0">
              <a:solidFill>
                <a:schemeClr val="bg2"/>
              </a:solidFill>
              <a:effectLst/>
              <a:latin typeface="+mj-lt"/>
              <a:ea typeface="Times New Roman" panose="02020603050405020304" pitchFamily="18" charset="0"/>
            </a:endParaRPr>
          </a:p>
          <a:p>
            <a:pPr algn="l">
              <a:spcAft>
                <a:spcPts val="1200"/>
              </a:spcAft>
            </a:pPr>
            <a:endParaRPr lang="en-AU" sz="4000" dirty="0">
              <a:solidFill>
                <a:schemeClr val="bg2"/>
              </a:solidFill>
              <a:effectLst/>
              <a:latin typeface="Tahoma" panose="020B0604030504040204" pitchFamily="34" charset="0"/>
              <a:ea typeface="Times New Roman" panose="02020603050405020304" pitchFamily="18" charset="0"/>
            </a:endParaRPr>
          </a:p>
          <a:p>
            <a:pPr algn="l">
              <a:spcAft>
                <a:spcPts val="1200"/>
              </a:spcAft>
            </a:pPr>
            <a:endParaRPr lang="en-AU" sz="4000" dirty="0">
              <a:solidFill>
                <a:schemeClr val="bg2"/>
              </a:solidFill>
              <a:latin typeface="Tahoma" panose="020B0604030504040204" pitchFamily="34" charset="0"/>
              <a:ea typeface="Times New Roman" panose="02020603050405020304" pitchFamily="18" charset="0"/>
            </a:endParaRPr>
          </a:p>
          <a:p>
            <a:endParaRPr lang="en-AU" sz="4000" dirty="0">
              <a:solidFill>
                <a:schemeClr val="bg2"/>
              </a:solidFill>
              <a:latin typeface="+mj-lt"/>
            </a:endParaRPr>
          </a:p>
        </p:txBody>
      </p:sp>
    </p:spTree>
    <p:extLst>
      <p:ext uri="{BB962C8B-B14F-4D97-AF65-F5344CB8AC3E}">
        <p14:creationId xmlns:p14="http://schemas.microsoft.com/office/powerpoint/2010/main" val="88505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1D08-449F-D5BF-5762-6F9BBE9FDC4F}"/>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22C44AA5-CE59-5AE7-1F10-AB56DDD21B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5AF51532-AC95-F616-FC20-B759A5B40BA7}"/>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 </a:t>
            </a:r>
            <a:br>
              <a:rPr lang="en-AU" sz="4800" dirty="0">
                <a:solidFill>
                  <a:schemeClr val="bg2"/>
                </a:solidFill>
              </a:rPr>
            </a:br>
            <a:r>
              <a:rPr lang="en-AU" sz="4800" dirty="0">
                <a:solidFill>
                  <a:schemeClr val="bg2"/>
                </a:solidFill>
              </a:rPr>
              <a:t>When I consider the work of Your hands</a:t>
            </a:r>
          </a:p>
        </p:txBody>
      </p:sp>
      <p:sp>
        <p:nvSpPr>
          <p:cNvPr id="3" name="Subtitle 2">
            <a:extLst>
              <a:ext uri="{FF2B5EF4-FFF2-40B4-BE49-F238E27FC236}">
                <a16:creationId xmlns:a16="http://schemas.microsoft.com/office/drawing/2014/main" id="{8A3F13D4-CC1E-1F42-AB9D-BBCE0E894359}"/>
              </a:ext>
            </a:extLst>
          </p:cNvPr>
          <p:cNvSpPr>
            <a:spLocks noGrp="1"/>
          </p:cNvSpPr>
          <p:nvPr>
            <p:ph type="subTitle" idx="1"/>
          </p:nvPr>
        </p:nvSpPr>
        <p:spPr>
          <a:xfrm>
            <a:off x="1608842" y="1875310"/>
            <a:ext cx="9144000" cy="4016443"/>
          </a:xfrm>
          <a:solidFill>
            <a:schemeClr val="tx1"/>
          </a:solidFill>
        </p:spPr>
        <p:txBody>
          <a:bodyPr>
            <a:noAutofit/>
          </a:bodyPr>
          <a:lstStyle/>
          <a:p>
            <a:pPr algn="l">
              <a:spcAft>
                <a:spcPts val="1200"/>
              </a:spcAft>
            </a:pPr>
            <a:endParaRPr lang="en-AU" sz="4000" dirty="0">
              <a:solidFill>
                <a:schemeClr val="bg2"/>
              </a:solidFill>
              <a:effectLst/>
              <a:latin typeface="+mj-lt"/>
              <a:ea typeface="Times New Roman" panose="02020603050405020304" pitchFamily="18" charset="0"/>
            </a:endParaRPr>
          </a:p>
          <a:p>
            <a:pPr algn="l">
              <a:spcAft>
                <a:spcPts val="1200"/>
              </a:spcAft>
            </a:pPr>
            <a:endParaRPr lang="en-AU" sz="4000" dirty="0">
              <a:solidFill>
                <a:schemeClr val="bg2"/>
              </a:solidFill>
              <a:latin typeface="+mj-lt"/>
              <a:ea typeface="Times New Roman" panose="02020603050405020304" pitchFamily="18" charset="0"/>
            </a:endParaRPr>
          </a:p>
          <a:p>
            <a:pPr algn="l">
              <a:spcAft>
                <a:spcPts val="1200"/>
              </a:spcAft>
            </a:pPr>
            <a:endParaRPr lang="en-AU" sz="4000" dirty="0">
              <a:solidFill>
                <a:schemeClr val="bg2"/>
              </a:solidFill>
              <a:effectLst/>
              <a:latin typeface="+mj-lt"/>
              <a:ea typeface="Times New Roman" panose="02020603050405020304" pitchFamily="18" charset="0"/>
            </a:endParaRPr>
          </a:p>
          <a:p>
            <a:pPr algn="l">
              <a:spcAft>
                <a:spcPts val="1200"/>
              </a:spcAft>
            </a:pPr>
            <a:endParaRPr lang="en-AU" sz="4000" dirty="0">
              <a:solidFill>
                <a:schemeClr val="bg2"/>
              </a:solidFill>
              <a:effectLst/>
              <a:latin typeface="Tahoma" panose="020B0604030504040204" pitchFamily="34" charset="0"/>
              <a:ea typeface="Times New Roman" panose="02020603050405020304" pitchFamily="18" charset="0"/>
            </a:endParaRPr>
          </a:p>
          <a:p>
            <a:pPr algn="l">
              <a:spcAft>
                <a:spcPts val="1200"/>
              </a:spcAft>
            </a:pPr>
            <a:endParaRPr lang="en-AU" sz="3200" dirty="0">
              <a:solidFill>
                <a:schemeClr val="bg2"/>
              </a:solidFill>
              <a:ea typeface="Times New Roman" panose="02020603050405020304" pitchFamily="18" charset="0"/>
            </a:endParaRPr>
          </a:p>
          <a:p>
            <a:pPr>
              <a:spcAft>
                <a:spcPts val="1200"/>
              </a:spcAft>
            </a:pPr>
            <a:r>
              <a:rPr lang="en-AU" dirty="0">
                <a:solidFill>
                  <a:schemeClr val="bg2"/>
                </a:solidFill>
                <a:ea typeface="Times New Roman" panose="02020603050405020304" pitchFamily="18" charset="0"/>
              </a:rPr>
              <a:t>What is man that Thou art mindful of him?</a:t>
            </a:r>
          </a:p>
          <a:p>
            <a:endParaRPr lang="en-AU" sz="4000" dirty="0">
              <a:solidFill>
                <a:schemeClr val="bg2"/>
              </a:solidFill>
              <a:latin typeface="+mj-lt"/>
            </a:endParaRPr>
          </a:p>
        </p:txBody>
      </p:sp>
      <p:pic>
        <p:nvPicPr>
          <p:cNvPr id="5" name="Picture 4">
            <a:extLst>
              <a:ext uri="{FF2B5EF4-FFF2-40B4-BE49-F238E27FC236}">
                <a16:creationId xmlns:a16="http://schemas.microsoft.com/office/drawing/2014/main" id="{01BD5301-2163-66D8-F17B-3C484E64B714}"/>
              </a:ext>
            </a:extLst>
          </p:cNvPr>
          <p:cNvPicPr>
            <a:picLocks noChangeAspect="1"/>
          </p:cNvPicPr>
          <p:nvPr/>
        </p:nvPicPr>
        <p:blipFill>
          <a:blip r:embed="rId3"/>
          <a:stretch>
            <a:fillRect/>
          </a:stretch>
        </p:blipFill>
        <p:spPr>
          <a:xfrm>
            <a:off x="880938" y="0"/>
            <a:ext cx="10287000" cy="6858000"/>
          </a:xfrm>
          <a:prstGeom prst="rect">
            <a:avLst/>
          </a:prstGeom>
        </p:spPr>
      </p:pic>
    </p:spTree>
    <p:extLst>
      <p:ext uri="{BB962C8B-B14F-4D97-AF65-F5344CB8AC3E}">
        <p14:creationId xmlns:p14="http://schemas.microsoft.com/office/powerpoint/2010/main" val="2853614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1D08-449F-D5BF-5762-6F9BBE9FDC4F}"/>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22C44AA5-CE59-5AE7-1F10-AB56DDD21B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5AF51532-AC95-F616-FC20-B759A5B40BA7}"/>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 </a:t>
            </a:r>
            <a:br>
              <a:rPr lang="en-AU" sz="4800" dirty="0">
                <a:solidFill>
                  <a:schemeClr val="bg2"/>
                </a:solidFill>
              </a:rPr>
            </a:br>
            <a:r>
              <a:rPr lang="en-AU" sz="4800" dirty="0">
                <a:solidFill>
                  <a:schemeClr val="bg2"/>
                </a:solidFill>
              </a:rPr>
              <a:t>When I consider the work of Your hands</a:t>
            </a:r>
          </a:p>
        </p:txBody>
      </p:sp>
      <p:sp>
        <p:nvSpPr>
          <p:cNvPr id="3" name="Subtitle 2">
            <a:extLst>
              <a:ext uri="{FF2B5EF4-FFF2-40B4-BE49-F238E27FC236}">
                <a16:creationId xmlns:a16="http://schemas.microsoft.com/office/drawing/2014/main" id="{8A3F13D4-CC1E-1F42-AB9D-BBCE0E894359}"/>
              </a:ext>
            </a:extLst>
          </p:cNvPr>
          <p:cNvSpPr>
            <a:spLocks noGrp="1"/>
          </p:cNvSpPr>
          <p:nvPr>
            <p:ph type="subTitle" idx="1"/>
          </p:nvPr>
        </p:nvSpPr>
        <p:spPr>
          <a:xfrm>
            <a:off x="1608842" y="1875310"/>
            <a:ext cx="9144000" cy="4016443"/>
          </a:xfrm>
          <a:solidFill>
            <a:schemeClr val="tx1"/>
          </a:solidFill>
        </p:spPr>
        <p:txBody>
          <a:bodyPr>
            <a:noAutofit/>
          </a:bodyPr>
          <a:lstStyle/>
          <a:p>
            <a:pPr algn="l">
              <a:spcAft>
                <a:spcPts val="1200"/>
              </a:spcAft>
            </a:pPr>
            <a:endParaRPr lang="en-AU" sz="4000" dirty="0">
              <a:solidFill>
                <a:schemeClr val="bg2"/>
              </a:solidFill>
              <a:effectLst/>
              <a:latin typeface="+mj-lt"/>
              <a:ea typeface="Times New Roman" panose="02020603050405020304" pitchFamily="18" charset="0"/>
            </a:endParaRPr>
          </a:p>
          <a:p>
            <a:pPr algn="l">
              <a:spcAft>
                <a:spcPts val="1200"/>
              </a:spcAft>
            </a:pPr>
            <a:endParaRPr lang="en-AU" sz="4000" dirty="0">
              <a:solidFill>
                <a:schemeClr val="bg2"/>
              </a:solidFill>
              <a:latin typeface="+mj-lt"/>
              <a:ea typeface="Times New Roman" panose="02020603050405020304" pitchFamily="18" charset="0"/>
            </a:endParaRPr>
          </a:p>
          <a:p>
            <a:pPr algn="l">
              <a:spcAft>
                <a:spcPts val="1200"/>
              </a:spcAft>
            </a:pPr>
            <a:endParaRPr lang="en-AU" sz="4000" dirty="0">
              <a:solidFill>
                <a:schemeClr val="bg2"/>
              </a:solidFill>
              <a:effectLst/>
              <a:latin typeface="+mj-lt"/>
              <a:ea typeface="Times New Roman" panose="02020603050405020304" pitchFamily="18" charset="0"/>
            </a:endParaRPr>
          </a:p>
          <a:p>
            <a:pPr algn="l">
              <a:spcAft>
                <a:spcPts val="1200"/>
              </a:spcAft>
            </a:pPr>
            <a:endParaRPr lang="en-AU" sz="4000" dirty="0">
              <a:solidFill>
                <a:schemeClr val="bg2"/>
              </a:solidFill>
              <a:effectLst/>
              <a:latin typeface="Tahoma" panose="020B0604030504040204" pitchFamily="34" charset="0"/>
              <a:ea typeface="Times New Roman" panose="02020603050405020304" pitchFamily="18" charset="0"/>
            </a:endParaRPr>
          </a:p>
          <a:p>
            <a:pPr algn="l">
              <a:spcAft>
                <a:spcPts val="1200"/>
              </a:spcAft>
            </a:pPr>
            <a:endParaRPr lang="en-AU" sz="3200" dirty="0">
              <a:solidFill>
                <a:schemeClr val="bg2"/>
              </a:solidFill>
              <a:ea typeface="Times New Roman" panose="02020603050405020304" pitchFamily="18" charset="0"/>
            </a:endParaRPr>
          </a:p>
          <a:p>
            <a:pPr>
              <a:spcAft>
                <a:spcPts val="1200"/>
              </a:spcAft>
            </a:pPr>
            <a:r>
              <a:rPr lang="en-AU" dirty="0">
                <a:solidFill>
                  <a:schemeClr val="bg2"/>
                </a:solidFill>
                <a:ea typeface="Times New Roman" panose="02020603050405020304" pitchFamily="18" charset="0"/>
              </a:rPr>
              <a:t>What is man that Thou art mindful of him?</a:t>
            </a:r>
          </a:p>
          <a:p>
            <a:endParaRPr lang="en-AU" sz="4000" dirty="0">
              <a:solidFill>
                <a:schemeClr val="bg2"/>
              </a:solidFill>
              <a:latin typeface="+mj-lt"/>
            </a:endParaRPr>
          </a:p>
        </p:txBody>
      </p:sp>
      <p:pic>
        <p:nvPicPr>
          <p:cNvPr id="6" name="Picture 5">
            <a:extLst>
              <a:ext uri="{FF2B5EF4-FFF2-40B4-BE49-F238E27FC236}">
                <a16:creationId xmlns:a16="http://schemas.microsoft.com/office/drawing/2014/main" id="{3F95226D-2765-8ED3-900B-762336AB042B}"/>
              </a:ext>
            </a:extLst>
          </p:cNvPr>
          <p:cNvPicPr>
            <a:picLocks noChangeAspect="1"/>
          </p:cNvPicPr>
          <p:nvPr/>
        </p:nvPicPr>
        <p:blipFill>
          <a:blip r:embed="rId3"/>
          <a:stretch>
            <a:fillRect/>
          </a:stretch>
        </p:blipFill>
        <p:spPr>
          <a:xfrm>
            <a:off x="0" y="3175"/>
            <a:ext cx="12192000" cy="6851650"/>
          </a:xfrm>
          <a:prstGeom prst="rect">
            <a:avLst/>
          </a:prstGeom>
        </p:spPr>
      </p:pic>
    </p:spTree>
    <p:extLst>
      <p:ext uri="{BB962C8B-B14F-4D97-AF65-F5344CB8AC3E}">
        <p14:creationId xmlns:p14="http://schemas.microsoft.com/office/powerpoint/2010/main" val="539540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1D08-449F-D5BF-5762-6F9BBE9FDC4F}"/>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22C44AA5-CE59-5AE7-1F10-AB56DDD21B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5AF51532-AC95-F616-FC20-B759A5B40BA7}"/>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 </a:t>
            </a:r>
            <a:br>
              <a:rPr lang="en-AU" sz="4800" dirty="0">
                <a:solidFill>
                  <a:schemeClr val="bg2"/>
                </a:solidFill>
              </a:rPr>
            </a:br>
            <a:r>
              <a:rPr lang="en-AU" sz="4800" dirty="0">
                <a:solidFill>
                  <a:schemeClr val="bg2"/>
                </a:solidFill>
              </a:rPr>
              <a:t>When I consider the work of Your hands</a:t>
            </a:r>
          </a:p>
        </p:txBody>
      </p:sp>
      <p:sp>
        <p:nvSpPr>
          <p:cNvPr id="3" name="Subtitle 2">
            <a:extLst>
              <a:ext uri="{FF2B5EF4-FFF2-40B4-BE49-F238E27FC236}">
                <a16:creationId xmlns:a16="http://schemas.microsoft.com/office/drawing/2014/main" id="{8A3F13D4-CC1E-1F42-AB9D-BBCE0E894359}"/>
              </a:ext>
            </a:extLst>
          </p:cNvPr>
          <p:cNvSpPr>
            <a:spLocks noGrp="1"/>
          </p:cNvSpPr>
          <p:nvPr>
            <p:ph type="subTitle" idx="1"/>
          </p:nvPr>
        </p:nvSpPr>
        <p:spPr>
          <a:xfrm>
            <a:off x="1608842" y="1875310"/>
            <a:ext cx="9144000" cy="4016443"/>
          </a:xfrm>
          <a:solidFill>
            <a:schemeClr val="tx1"/>
          </a:solidFill>
        </p:spPr>
        <p:txBody>
          <a:bodyPr>
            <a:noAutofit/>
          </a:bodyPr>
          <a:lstStyle/>
          <a:p>
            <a:pPr algn="l">
              <a:spcAft>
                <a:spcPts val="1200"/>
              </a:spcAft>
            </a:pPr>
            <a:endParaRPr lang="en-AU" sz="4000" dirty="0">
              <a:solidFill>
                <a:schemeClr val="bg2"/>
              </a:solidFill>
              <a:effectLst/>
              <a:latin typeface="+mj-lt"/>
              <a:ea typeface="Times New Roman" panose="02020603050405020304" pitchFamily="18" charset="0"/>
            </a:endParaRPr>
          </a:p>
          <a:p>
            <a:pPr algn="l">
              <a:spcAft>
                <a:spcPts val="1200"/>
              </a:spcAft>
            </a:pPr>
            <a:endParaRPr lang="en-AU" sz="4000" dirty="0">
              <a:solidFill>
                <a:schemeClr val="bg2"/>
              </a:solidFill>
              <a:latin typeface="+mj-lt"/>
              <a:ea typeface="Times New Roman" panose="02020603050405020304" pitchFamily="18" charset="0"/>
            </a:endParaRPr>
          </a:p>
          <a:p>
            <a:pPr algn="l">
              <a:spcAft>
                <a:spcPts val="1200"/>
              </a:spcAft>
            </a:pPr>
            <a:endParaRPr lang="en-AU" sz="4000" dirty="0">
              <a:solidFill>
                <a:schemeClr val="bg2"/>
              </a:solidFill>
              <a:effectLst/>
              <a:latin typeface="+mj-lt"/>
              <a:ea typeface="Times New Roman" panose="02020603050405020304" pitchFamily="18" charset="0"/>
            </a:endParaRPr>
          </a:p>
          <a:p>
            <a:pPr algn="l">
              <a:spcAft>
                <a:spcPts val="1200"/>
              </a:spcAft>
            </a:pPr>
            <a:endParaRPr lang="en-AU" sz="4000" dirty="0">
              <a:solidFill>
                <a:schemeClr val="bg2"/>
              </a:solidFill>
              <a:effectLst/>
              <a:latin typeface="Tahoma" panose="020B0604030504040204" pitchFamily="34" charset="0"/>
              <a:ea typeface="Times New Roman" panose="02020603050405020304" pitchFamily="18" charset="0"/>
            </a:endParaRPr>
          </a:p>
          <a:p>
            <a:pPr algn="l">
              <a:spcAft>
                <a:spcPts val="1200"/>
              </a:spcAft>
            </a:pPr>
            <a:endParaRPr lang="en-AU" sz="3200" dirty="0">
              <a:solidFill>
                <a:schemeClr val="bg2"/>
              </a:solidFill>
              <a:ea typeface="Times New Roman" panose="02020603050405020304" pitchFamily="18" charset="0"/>
            </a:endParaRPr>
          </a:p>
          <a:p>
            <a:pPr>
              <a:spcAft>
                <a:spcPts val="1200"/>
              </a:spcAft>
            </a:pPr>
            <a:r>
              <a:rPr lang="en-AU" dirty="0">
                <a:solidFill>
                  <a:schemeClr val="bg2"/>
                </a:solidFill>
                <a:ea typeface="Times New Roman" panose="02020603050405020304" pitchFamily="18" charset="0"/>
              </a:rPr>
              <a:t>What is man that Thou art mindful of him?</a:t>
            </a:r>
          </a:p>
          <a:p>
            <a:endParaRPr lang="en-AU" sz="4000" dirty="0">
              <a:solidFill>
                <a:schemeClr val="bg2"/>
              </a:solidFill>
              <a:latin typeface="+mj-lt"/>
            </a:endParaRPr>
          </a:p>
        </p:txBody>
      </p:sp>
      <p:pic>
        <p:nvPicPr>
          <p:cNvPr id="5" name="Picture 4">
            <a:extLst>
              <a:ext uri="{FF2B5EF4-FFF2-40B4-BE49-F238E27FC236}">
                <a16:creationId xmlns:a16="http://schemas.microsoft.com/office/drawing/2014/main" id="{DB7B3420-1282-9FEC-C431-5D033B575459}"/>
              </a:ext>
            </a:extLst>
          </p:cNvPr>
          <p:cNvPicPr>
            <a:picLocks noChangeAspect="1"/>
          </p:cNvPicPr>
          <p:nvPr/>
        </p:nvPicPr>
        <p:blipFill>
          <a:blip r:embed="rId3"/>
          <a:stretch>
            <a:fillRect/>
          </a:stretch>
        </p:blipFill>
        <p:spPr>
          <a:xfrm>
            <a:off x="880938" y="70252"/>
            <a:ext cx="10287000" cy="6971327"/>
          </a:xfrm>
          <a:prstGeom prst="rect">
            <a:avLst/>
          </a:prstGeom>
        </p:spPr>
      </p:pic>
    </p:spTree>
    <p:extLst>
      <p:ext uri="{BB962C8B-B14F-4D97-AF65-F5344CB8AC3E}">
        <p14:creationId xmlns:p14="http://schemas.microsoft.com/office/powerpoint/2010/main" val="4184992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1D08-449F-D5BF-5762-6F9BBE9FDC4F}"/>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22C44AA5-CE59-5AE7-1F10-AB56DDD21B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5AF51532-AC95-F616-FC20-B759A5B40BA7}"/>
              </a:ext>
            </a:extLst>
          </p:cNvPr>
          <p:cNvSpPr>
            <a:spLocks noGrp="1"/>
          </p:cNvSpPr>
          <p:nvPr>
            <p:ph type="ctrTitle"/>
          </p:nvPr>
        </p:nvSpPr>
        <p:spPr>
          <a:xfrm>
            <a:off x="1093510" y="411578"/>
            <a:ext cx="10011266" cy="1463733"/>
          </a:xfrm>
        </p:spPr>
        <p:txBody>
          <a:bodyPr>
            <a:normAutofit fontScale="90000"/>
          </a:bodyPr>
          <a:lstStyle/>
          <a:p>
            <a:r>
              <a:rPr lang="en-AU" sz="4800" dirty="0">
                <a:solidFill>
                  <a:schemeClr val="bg2"/>
                </a:solidFill>
              </a:rPr>
              <a:t>Psalm 8 </a:t>
            </a:r>
            <a:br>
              <a:rPr lang="en-AU" sz="4800" dirty="0">
                <a:solidFill>
                  <a:schemeClr val="bg2"/>
                </a:solidFill>
              </a:rPr>
            </a:br>
            <a:r>
              <a:rPr lang="en-AU" sz="4800" dirty="0">
                <a:solidFill>
                  <a:schemeClr val="bg2"/>
                </a:solidFill>
              </a:rPr>
              <a:t>When I consider the work of Your hands what is man that you are mindful of him</a:t>
            </a:r>
          </a:p>
        </p:txBody>
      </p:sp>
      <p:pic>
        <p:nvPicPr>
          <p:cNvPr id="6" name="Picture 5">
            <a:extLst>
              <a:ext uri="{FF2B5EF4-FFF2-40B4-BE49-F238E27FC236}">
                <a16:creationId xmlns:a16="http://schemas.microsoft.com/office/drawing/2014/main" id="{49E9653F-442F-12E2-22E9-390EBAED6FA6}"/>
              </a:ext>
            </a:extLst>
          </p:cNvPr>
          <p:cNvPicPr>
            <a:picLocks noChangeAspect="1"/>
          </p:cNvPicPr>
          <p:nvPr/>
        </p:nvPicPr>
        <p:blipFill>
          <a:blip r:embed="rId3"/>
          <a:stretch>
            <a:fillRect/>
          </a:stretch>
        </p:blipFill>
        <p:spPr>
          <a:xfrm>
            <a:off x="3118210" y="2286889"/>
            <a:ext cx="5955580" cy="3930683"/>
          </a:xfrm>
          <a:prstGeom prst="rect">
            <a:avLst/>
          </a:prstGeom>
        </p:spPr>
      </p:pic>
      <p:sp>
        <p:nvSpPr>
          <p:cNvPr id="8" name="Subtitle 7">
            <a:extLst>
              <a:ext uri="{FF2B5EF4-FFF2-40B4-BE49-F238E27FC236}">
                <a16:creationId xmlns:a16="http://schemas.microsoft.com/office/drawing/2014/main" id="{BF6E9325-0BA7-C6AD-8E24-508D055D9554}"/>
              </a:ext>
            </a:extLst>
          </p:cNvPr>
          <p:cNvSpPr>
            <a:spLocks noGrp="1"/>
          </p:cNvSpPr>
          <p:nvPr>
            <p:ph type="subTitle" idx="1"/>
          </p:nvPr>
        </p:nvSpPr>
        <p:spPr/>
        <p:txBody>
          <a:bodyPr/>
          <a:lstStyle/>
          <a:p>
            <a:endParaRPr lang="en-AU" dirty="0"/>
          </a:p>
        </p:txBody>
      </p:sp>
    </p:spTree>
    <p:extLst>
      <p:ext uri="{BB962C8B-B14F-4D97-AF65-F5344CB8AC3E}">
        <p14:creationId xmlns:p14="http://schemas.microsoft.com/office/powerpoint/2010/main" val="2314603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191C4-BBBC-35C6-97AC-FDC960CB108C}"/>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5900BACA-D738-AF0F-0356-CDBF869D14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2D343A17-6168-509D-9ABA-C5A60E5767A9}"/>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8.1a </a:t>
            </a:r>
            <a:br>
              <a:rPr lang="en-AU" sz="4800" dirty="0">
                <a:solidFill>
                  <a:schemeClr val="bg2"/>
                </a:solidFill>
              </a:rPr>
            </a:br>
            <a:endParaRPr lang="en-AU" sz="4800" dirty="0">
              <a:solidFill>
                <a:schemeClr val="bg2"/>
              </a:solidFill>
            </a:endParaRPr>
          </a:p>
        </p:txBody>
      </p:sp>
      <p:sp>
        <p:nvSpPr>
          <p:cNvPr id="3" name="Subtitle 2">
            <a:extLst>
              <a:ext uri="{FF2B5EF4-FFF2-40B4-BE49-F238E27FC236}">
                <a16:creationId xmlns:a16="http://schemas.microsoft.com/office/drawing/2014/main" id="{8541BC32-4F8F-50FC-1533-B4B0136388CB}"/>
              </a:ext>
            </a:extLst>
          </p:cNvPr>
          <p:cNvSpPr>
            <a:spLocks noGrp="1"/>
          </p:cNvSpPr>
          <p:nvPr>
            <p:ph type="subTitle" idx="1"/>
          </p:nvPr>
        </p:nvSpPr>
        <p:spPr>
          <a:xfrm>
            <a:off x="1608842" y="1875311"/>
            <a:ext cx="9144000" cy="4704598"/>
          </a:xfrm>
        </p:spPr>
        <p:txBody>
          <a:bodyPr>
            <a:noAutofit/>
          </a:bodyPr>
          <a:lstStyle/>
          <a:p>
            <a:pPr algn="l">
              <a:spcAft>
                <a:spcPts val="1200"/>
              </a:spcAft>
            </a:pPr>
            <a:r>
              <a:rPr lang="en-AU" sz="3200" dirty="0">
                <a:solidFill>
                  <a:schemeClr val="bg2"/>
                </a:solidFill>
              </a:rPr>
              <a:t>O </a:t>
            </a:r>
            <a:r>
              <a:rPr lang="en-AU" sz="3200" u="sng" dirty="0">
                <a:solidFill>
                  <a:schemeClr val="bg2"/>
                </a:solidFill>
              </a:rPr>
              <a:t>LORD</a:t>
            </a:r>
            <a:r>
              <a:rPr lang="en-AU" sz="3200" dirty="0">
                <a:solidFill>
                  <a:schemeClr val="bg2"/>
                </a:solidFill>
              </a:rPr>
              <a:t>		YHWH (Unapproachable)</a:t>
            </a:r>
          </a:p>
          <a:p>
            <a:pPr algn="l">
              <a:spcAft>
                <a:spcPts val="1200"/>
              </a:spcAft>
            </a:pPr>
            <a:endParaRPr lang="en-AU" sz="3200" dirty="0">
              <a:solidFill>
                <a:schemeClr val="bg2"/>
              </a:solidFill>
            </a:endParaRPr>
          </a:p>
          <a:p>
            <a:pPr algn="l">
              <a:spcAft>
                <a:spcPts val="1200"/>
              </a:spcAft>
            </a:pPr>
            <a:r>
              <a:rPr lang="en-AU" sz="3200" dirty="0">
                <a:solidFill>
                  <a:schemeClr val="bg2"/>
                </a:solidFill>
              </a:rPr>
              <a:t>Our </a:t>
            </a:r>
            <a:r>
              <a:rPr lang="en-AU" sz="3200" u="sng" dirty="0">
                <a:solidFill>
                  <a:schemeClr val="bg2"/>
                </a:solidFill>
              </a:rPr>
              <a:t>Lord</a:t>
            </a:r>
            <a:r>
              <a:rPr lang="en-AU" sz="3200" dirty="0">
                <a:solidFill>
                  <a:schemeClr val="bg2"/>
                </a:solidFill>
              </a:rPr>
              <a:t>		Adonai: Note the personal pronoun 			that makes God approachable &amp; 			available because of Christ</a:t>
            </a:r>
          </a:p>
          <a:p>
            <a:pPr algn="l">
              <a:spcAft>
                <a:spcPts val="1200"/>
              </a:spcAft>
            </a:pPr>
            <a:endParaRPr lang="en-AU" sz="3200" dirty="0">
              <a:solidFill>
                <a:schemeClr val="bg2"/>
              </a:solidFill>
              <a:effectLst/>
              <a:ea typeface="Times New Roman" panose="02020603050405020304" pitchFamily="18" charset="0"/>
            </a:endParaRPr>
          </a:p>
          <a:p>
            <a:pPr>
              <a:spcAft>
                <a:spcPts val="1200"/>
              </a:spcAft>
            </a:pPr>
            <a:r>
              <a:rPr lang="en-AU" sz="3200" dirty="0">
                <a:solidFill>
                  <a:schemeClr val="bg2"/>
                </a:solidFill>
                <a:effectLst/>
                <a:ea typeface="Times New Roman" panose="02020603050405020304" pitchFamily="18" charset="0"/>
              </a:rPr>
              <a:t>Hebrews 4.14-16 Boldness to come before the Throne of Grace</a:t>
            </a:r>
          </a:p>
          <a:p>
            <a:pPr algn="l">
              <a:spcAft>
                <a:spcPts val="1200"/>
              </a:spcAft>
            </a:pPr>
            <a:endParaRPr lang="en-AU" sz="4000" dirty="0">
              <a:solidFill>
                <a:schemeClr val="bg2"/>
              </a:solidFill>
              <a:effectLst/>
              <a:latin typeface="Tahoma" panose="020B0604030504040204" pitchFamily="34" charset="0"/>
              <a:ea typeface="Times New Roman" panose="02020603050405020304" pitchFamily="18" charset="0"/>
            </a:endParaRPr>
          </a:p>
          <a:p>
            <a:pPr algn="l">
              <a:spcAft>
                <a:spcPts val="1200"/>
              </a:spcAft>
            </a:pPr>
            <a:endParaRPr lang="en-AU" sz="4000" dirty="0">
              <a:solidFill>
                <a:schemeClr val="bg2"/>
              </a:solidFill>
              <a:latin typeface="Tahoma" panose="020B0604030504040204" pitchFamily="34" charset="0"/>
              <a:ea typeface="Times New Roman" panose="02020603050405020304" pitchFamily="18" charset="0"/>
            </a:endParaRPr>
          </a:p>
          <a:p>
            <a:endParaRPr lang="en-AU" sz="4000" dirty="0">
              <a:solidFill>
                <a:schemeClr val="bg2"/>
              </a:solidFill>
              <a:latin typeface="+mj-lt"/>
            </a:endParaRPr>
          </a:p>
        </p:txBody>
      </p:sp>
    </p:spTree>
    <p:extLst>
      <p:ext uri="{BB962C8B-B14F-4D97-AF65-F5344CB8AC3E}">
        <p14:creationId xmlns:p14="http://schemas.microsoft.com/office/powerpoint/2010/main" val="1801413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DFF9E-AAB4-D14D-2934-55AB7153225A}"/>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53658FBD-B165-C7AF-6BE9-10D1DD7BFD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04FC9C7A-9194-8F76-EFDE-DC3347315600}"/>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8.1a </a:t>
            </a:r>
            <a:br>
              <a:rPr lang="en-AU" sz="4800" dirty="0">
                <a:solidFill>
                  <a:schemeClr val="bg2"/>
                </a:solidFill>
              </a:rPr>
            </a:br>
            <a:r>
              <a:rPr lang="en-AU" sz="3200" dirty="0">
                <a:solidFill>
                  <a:schemeClr val="bg2"/>
                </a:solidFill>
              </a:rPr>
              <a:t>O LORD our Lord</a:t>
            </a:r>
          </a:p>
        </p:txBody>
      </p:sp>
      <p:sp>
        <p:nvSpPr>
          <p:cNvPr id="3" name="Subtitle 2">
            <a:extLst>
              <a:ext uri="{FF2B5EF4-FFF2-40B4-BE49-F238E27FC236}">
                <a16:creationId xmlns:a16="http://schemas.microsoft.com/office/drawing/2014/main" id="{D3E379EA-6C5C-D688-B69F-F5943C751D52}"/>
              </a:ext>
            </a:extLst>
          </p:cNvPr>
          <p:cNvSpPr>
            <a:spLocks noGrp="1"/>
          </p:cNvSpPr>
          <p:nvPr>
            <p:ph type="subTitle" idx="1"/>
          </p:nvPr>
        </p:nvSpPr>
        <p:spPr>
          <a:xfrm>
            <a:off x="1608842" y="1875311"/>
            <a:ext cx="9144000" cy="4485732"/>
          </a:xfrm>
        </p:spPr>
        <p:txBody>
          <a:bodyPr>
            <a:noAutofit/>
          </a:bodyPr>
          <a:lstStyle/>
          <a:p>
            <a:pPr algn="l">
              <a:spcAft>
                <a:spcPts val="1200"/>
              </a:spcAft>
            </a:pPr>
            <a:endParaRPr lang="en-AU" sz="4000" dirty="0">
              <a:solidFill>
                <a:schemeClr val="bg2"/>
              </a:solidFill>
              <a:effectLst/>
              <a:latin typeface="+mj-lt"/>
              <a:ea typeface="Times New Roman" panose="02020603050405020304" pitchFamily="18" charset="0"/>
            </a:endParaRPr>
          </a:p>
          <a:p>
            <a:pPr algn="l">
              <a:spcAft>
                <a:spcPts val="1200"/>
              </a:spcAft>
            </a:pPr>
            <a:r>
              <a:rPr lang="en-AU" sz="3200" dirty="0" err="1">
                <a:solidFill>
                  <a:schemeClr val="bg2"/>
                </a:solidFill>
                <a:latin typeface="+mj-lt"/>
                <a:ea typeface="Times New Roman" panose="02020603050405020304" pitchFamily="18" charset="0"/>
              </a:rPr>
              <a:t>Sh’ma</a:t>
            </a:r>
            <a:r>
              <a:rPr lang="en-AU" sz="3200" dirty="0">
                <a:solidFill>
                  <a:schemeClr val="bg2"/>
                </a:solidFill>
                <a:latin typeface="+mj-lt"/>
                <a:ea typeface="Times New Roman" panose="02020603050405020304" pitchFamily="18" charset="0"/>
              </a:rPr>
              <a:t> Yisrael		Hear O Israel</a:t>
            </a:r>
          </a:p>
          <a:p>
            <a:pPr algn="l">
              <a:spcAft>
                <a:spcPts val="1200"/>
              </a:spcAft>
            </a:pPr>
            <a:r>
              <a:rPr lang="en-AU" sz="3200" dirty="0">
                <a:solidFill>
                  <a:schemeClr val="bg2"/>
                </a:solidFill>
                <a:latin typeface="+mj-lt"/>
                <a:ea typeface="Times New Roman" panose="02020603050405020304" pitchFamily="18" charset="0"/>
              </a:rPr>
              <a:t>Adonai </a:t>
            </a:r>
            <a:r>
              <a:rPr lang="en-AU" sz="3200" dirty="0" err="1">
                <a:solidFill>
                  <a:schemeClr val="bg2"/>
                </a:solidFill>
                <a:latin typeface="+mj-lt"/>
                <a:ea typeface="Times New Roman" panose="02020603050405020304" pitchFamily="18" charset="0"/>
              </a:rPr>
              <a:t>eloheinu</a:t>
            </a:r>
            <a:r>
              <a:rPr lang="en-AU" sz="3200" dirty="0">
                <a:solidFill>
                  <a:schemeClr val="bg2"/>
                </a:solidFill>
                <a:latin typeface="+mj-lt"/>
                <a:ea typeface="Times New Roman" panose="02020603050405020304" pitchFamily="18" charset="0"/>
              </a:rPr>
              <a:t>		The Lord is our God</a:t>
            </a:r>
          </a:p>
          <a:p>
            <a:pPr algn="l">
              <a:spcAft>
                <a:spcPts val="1200"/>
              </a:spcAft>
            </a:pPr>
            <a:r>
              <a:rPr lang="en-AU" sz="3200" dirty="0">
                <a:solidFill>
                  <a:schemeClr val="bg2"/>
                </a:solidFill>
                <a:latin typeface="+mj-lt"/>
                <a:ea typeface="Times New Roman" panose="02020603050405020304" pitchFamily="18" charset="0"/>
              </a:rPr>
              <a:t>Adonai </a:t>
            </a:r>
            <a:r>
              <a:rPr lang="en-AU" sz="3200" dirty="0" err="1">
                <a:solidFill>
                  <a:schemeClr val="bg2"/>
                </a:solidFill>
                <a:latin typeface="+mj-lt"/>
                <a:ea typeface="Times New Roman" panose="02020603050405020304" pitchFamily="18" charset="0"/>
              </a:rPr>
              <a:t>echad</a:t>
            </a:r>
            <a:r>
              <a:rPr lang="en-AU" sz="3200" dirty="0">
                <a:solidFill>
                  <a:schemeClr val="bg2"/>
                </a:solidFill>
                <a:latin typeface="+mj-lt"/>
                <a:ea typeface="Times New Roman" panose="02020603050405020304" pitchFamily="18" charset="0"/>
              </a:rPr>
              <a:t>		The Lord is one</a:t>
            </a:r>
          </a:p>
          <a:p>
            <a:pPr algn="l">
              <a:spcAft>
                <a:spcPts val="1200"/>
              </a:spcAft>
            </a:pPr>
            <a:endParaRPr lang="en-AU" sz="4000" dirty="0">
              <a:solidFill>
                <a:schemeClr val="bg2"/>
              </a:solidFill>
              <a:effectLst/>
              <a:latin typeface="+mj-lt"/>
              <a:ea typeface="Times New Roman" panose="02020603050405020304" pitchFamily="18" charset="0"/>
            </a:endParaRPr>
          </a:p>
          <a:p>
            <a:pPr algn="l">
              <a:spcAft>
                <a:spcPts val="1200"/>
              </a:spcAft>
            </a:pPr>
            <a:endParaRPr lang="en-AU" sz="4000" dirty="0">
              <a:solidFill>
                <a:schemeClr val="bg2"/>
              </a:solidFill>
              <a:effectLst/>
              <a:latin typeface="Tahoma" panose="020B0604030504040204" pitchFamily="34" charset="0"/>
              <a:ea typeface="Times New Roman" panose="02020603050405020304" pitchFamily="18" charset="0"/>
            </a:endParaRPr>
          </a:p>
          <a:p>
            <a:pPr algn="l">
              <a:spcAft>
                <a:spcPts val="1200"/>
              </a:spcAft>
            </a:pPr>
            <a:endParaRPr lang="en-AU" sz="4000" dirty="0">
              <a:solidFill>
                <a:schemeClr val="bg2"/>
              </a:solidFill>
              <a:latin typeface="Tahoma" panose="020B0604030504040204" pitchFamily="34" charset="0"/>
              <a:ea typeface="Times New Roman" panose="02020603050405020304" pitchFamily="18" charset="0"/>
            </a:endParaRPr>
          </a:p>
          <a:p>
            <a:endParaRPr lang="en-AU" sz="4000" dirty="0">
              <a:solidFill>
                <a:schemeClr val="bg2"/>
              </a:solidFill>
              <a:latin typeface="+mj-lt"/>
            </a:endParaRPr>
          </a:p>
        </p:txBody>
      </p:sp>
    </p:spTree>
    <p:extLst>
      <p:ext uri="{BB962C8B-B14F-4D97-AF65-F5344CB8AC3E}">
        <p14:creationId xmlns:p14="http://schemas.microsoft.com/office/powerpoint/2010/main" val="2455869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DF588-5FE1-EE51-5EF2-1A333BAC0645}"/>
            </a:ext>
          </a:extLst>
        </p:cNvPr>
        <p:cNvGrpSpPr/>
        <p:nvPr/>
      </p:nvGrpSpPr>
      <p:grpSpPr>
        <a:xfrm>
          <a:off x="0" y="0"/>
          <a:ext cx="0" cy="0"/>
          <a:chOff x="0" y="0"/>
          <a:chExt cx="0" cy="0"/>
        </a:xfrm>
      </p:grpSpPr>
      <p:pic>
        <p:nvPicPr>
          <p:cNvPr id="4" name="Picture 3" descr="Starry night sky">
            <a:extLst>
              <a:ext uri="{FF2B5EF4-FFF2-40B4-BE49-F238E27FC236}">
                <a16:creationId xmlns:a16="http://schemas.microsoft.com/office/drawing/2014/main" id="{FBCA0845-C551-A40D-8464-A0B60DB604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0938" y="0"/>
            <a:ext cx="10287000" cy="6858000"/>
          </a:xfrm>
          <a:prstGeom prst="rect">
            <a:avLst/>
          </a:prstGeom>
        </p:spPr>
      </p:pic>
      <p:sp>
        <p:nvSpPr>
          <p:cNvPr id="2" name="Title 1">
            <a:extLst>
              <a:ext uri="{FF2B5EF4-FFF2-40B4-BE49-F238E27FC236}">
                <a16:creationId xmlns:a16="http://schemas.microsoft.com/office/drawing/2014/main" id="{342970C8-78AB-38F7-EF87-B82CCA587A06}"/>
              </a:ext>
            </a:extLst>
          </p:cNvPr>
          <p:cNvSpPr>
            <a:spLocks noGrp="1"/>
          </p:cNvSpPr>
          <p:nvPr>
            <p:ph type="ctrTitle"/>
          </p:nvPr>
        </p:nvSpPr>
        <p:spPr>
          <a:xfrm>
            <a:off x="1093510" y="411578"/>
            <a:ext cx="10011266" cy="1463733"/>
          </a:xfrm>
        </p:spPr>
        <p:txBody>
          <a:bodyPr>
            <a:normAutofit/>
          </a:bodyPr>
          <a:lstStyle/>
          <a:p>
            <a:r>
              <a:rPr lang="en-AU" sz="4800" dirty="0">
                <a:solidFill>
                  <a:schemeClr val="bg2"/>
                </a:solidFill>
              </a:rPr>
              <a:t>Psalm 8.1 b</a:t>
            </a:r>
            <a:br>
              <a:rPr lang="en-AU" sz="4800" dirty="0">
                <a:solidFill>
                  <a:schemeClr val="bg2"/>
                </a:solidFill>
              </a:rPr>
            </a:br>
            <a:r>
              <a:rPr lang="en-AU" sz="3600" dirty="0">
                <a:solidFill>
                  <a:schemeClr val="bg2"/>
                </a:solidFill>
              </a:rPr>
              <a:t>How excellent is Your name in all the earth</a:t>
            </a:r>
          </a:p>
        </p:txBody>
      </p:sp>
      <p:sp>
        <p:nvSpPr>
          <p:cNvPr id="3" name="Subtitle 2">
            <a:extLst>
              <a:ext uri="{FF2B5EF4-FFF2-40B4-BE49-F238E27FC236}">
                <a16:creationId xmlns:a16="http://schemas.microsoft.com/office/drawing/2014/main" id="{B812D188-CEAB-409A-AE81-1A02020D465C}"/>
              </a:ext>
            </a:extLst>
          </p:cNvPr>
          <p:cNvSpPr>
            <a:spLocks noGrp="1"/>
          </p:cNvSpPr>
          <p:nvPr>
            <p:ph type="subTitle" idx="1"/>
          </p:nvPr>
        </p:nvSpPr>
        <p:spPr>
          <a:xfrm>
            <a:off x="1600891" y="2122592"/>
            <a:ext cx="9144000" cy="4485732"/>
          </a:xfrm>
        </p:spPr>
        <p:txBody>
          <a:bodyPr>
            <a:noAutofit/>
          </a:bodyPr>
          <a:lstStyle/>
          <a:p>
            <a:pPr algn="l">
              <a:spcAft>
                <a:spcPts val="1200"/>
              </a:spcAft>
            </a:pPr>
            <a:r>
              <a:rPr lang="en-AU" sz="3200" dirty="0">
                <a:solidFill>
                  <a:schemeClr val="bg2"/>
                </a:solidFill>
                <a:latin typeface="+mj-lt"/>
                <a:ea typeface="Times New Roman" panose="02020603050405020304" pitchFamily="18" charset="0"/>
              </a:rPr>
              <a:t>Excellent 	(Heb: </a:t>
            </a:r>
            <a:r>
              <a:rPr lang="en-AU" sz="3200" i="1" dirty="0" err="1">
                <a:solidFill>
                  <a:schemeClr val="bg2"/>
                </a:solidFill>
                <a:latin typeface="+mj-lt"/>
                <a:ea typeface="Times New Roman" panose="02020603050405020304" pitchFamily="18" charset="0"/>
              </a:rPr>
              <a:t>Addiyr</a:t>
            </a:r>
            <a:r>
              <a:rPr lang="en-AU" sz="3200" dirty="0">
                <a:solidFill>
                  <a:schemeClr val="bg2"/>
                </a:solidFill>
                <a:latin typeface="+mj-lt"/>
                <a:ea typeface="Times New Roman" panose="02020603050405020304" pitchFamily="18" charset="0"/>
              </a:rPr>
              <a:t>)</a:t>
            </a:r>
          </a:p>
          <a:p>
            <a:pPr algn="l">
              <a:spcAft>
                <a:spcPts val="1200"/>
              </a:spcAft>
            </a:pPr>
            <a:r>
              <a:rPr lang="en-AU" sz="3200" dirty="0">
                <a:solidFill>
                  <a:schemeClr val="bg2"/>
                </a:solidFill>
                <a:latin typeface="+mj-lt"/>
                <a:ea typeface="Times New Roman" panose="02020603050405020304" pitchFamily="18" charset="0"/>
              </a:rPr>
              <a:t>Powerful, famous, gallant, glorious, goodly, lordly, mighty, noble, worthy, principal</a:t>
            </a:r>
          </a:p>
          <a:p>
            <a:pPr algn="l">
              <a:spcAft>
                <a:spcPts val="1200"/>
              </a:spcAft>
            </a:pPr>
            <a:endParaRPr lang="en-AU" sz="3200" dirty="0">
              <a:solidFill>
                <a:schemeClr val="bg2"/>
              </a:solidFill>
              <a:latin typeface="+mj-lt"/>
              <a:ea typeface="Times New Roman" panose="02020603050405020304" pitchFamily="18" charset="0"/>
            </a:endParaRPr>
          </a:p>
          <a:p>
            <a:pPr algn="l">
              <a:spcAft>
                <a:spcPts val="1200"/>
              </a:spcAft>
            </a:pPr>
            <a:r>
              <a:rPr lang="en-AU" sz="3200" dirty="0">
                <a:solidFill>
                  <a:schemeClr val="bg2"/>
                </a:solidFill>
                <a:latin typeface="+mj-lt"/>
                <a:ea typeface="Times New Roman" panose="02020603050405020304" pitchFamily="18" charset="0"/>
              </a:rPr>
              <a:t>When used of God, it’s emphasis is on His majestic power (Isaiah 10.34) greater than the mighty waves of the sea (Ps 93.4)</a:t>
            </a:r>
          </a:p>
          <a:p>
            <a:pPr algn="l">
              <a:spcAft>
                <a:spcPts val="1200"/>
              </a:spcAft>
            </a:pPr>
            <a:endParaRPr lang="en-AU" sz="3200" dirty="0">
              <a:solidFill>
                <a:schemeClr val="bg2"/>
              </a:solidFill>
              <a:latin typeface="+mj-lt"/>
              <a:ea typeface="Times New Roman" panose="02020603050405020304" pitchFamily="18" charset="0"/>
            </a:endParaRPr>
          </a:p>
          <a:p>
            <a:pPr algn="l">
              <a:spcAft>
                <a:spcPts val="1200"/>
              </a:spcAft>
            </a:pPr>
            <a:endParaRPr lang="en-AU" sz="4000" dirty="0">
              <a:solidFill>
                <a:schemeClr val="bg2"/>
              </a:solidFill>
              <a:effectLst/>
              <a:latin typeface="+mj-lt"/>
              <a:ea typeface="Times New Roman" panose="02020603050405020304" pitchFamily="18" charset="0"/>
            </a:endParaRPr>
          </a:p>
          <a:p>
            <a:pPr algn="l">
              <a:spcAft>
                <a:spcPts val="1200"/>
              </a:spcAft>
            </a:pPr>
            <a:endParaRPr lang="en-AU" sz="4000" dirty="0">
              <a:solidFill>
                <a:schemeClr val="bg2"/>
              </a:solidFill>
              <a:effectLst/>
              <a:latin typeface="Tahoma" panose="020B0604030504040204" pitchFamily="34" charset="0"/>
              <a:ea typeface="Times New Roman" panose="02020603050405020304" pitchFamily="18" charset="0"/>
            </a:endParaRPr>
          </a:p>
          <a:p>
            <a:pPr algn="l">
              <a:spcAft>
                <a:spcPts val="1200"/>
              </a:spcAft>
            </a:pPr>
            <a:endParaRPr lang="en-AU" sz="4000" dirty="0">
              <a:solidFill>
                <a:schemeClr val="bg2"/>
              </a:solidFill>
              <a:latin typeface="Tahoma" panose="020B0604030504040204" pitchFamily="34" charset="0"/>
              <a:ea typeface="Times New Roman" panose="02020603050405020304" pitchFamily="18" charset="0"/>
            </a:endParaRPr>
          </a:p>
          <a:p>
            <a:endParaRPr lang="en-AU" sz="4000" dirty="0">
              <a:solidFill>
                <a:schemeClr val="bg2"/>
              </a:solidFill>
              <a:latin typeface="+mj-lt"/>
            </a:endParaRPr>
          </a:p>
        </p:txBody>
      </p:sp>
    </p:spTree>
    <p:extLst>
      <p:ext uri="{BB962C8B-B14F-4D97-AF65-F5344CB8AC3E}">
        <p14:creationId xmlns:p14="http://schemas.microsoft.com/office/powerpoint/2010/main" val="2666629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1342</TotalTime>
  <Words>1107</Words>
  <Application>Microsoft Office PowerPoint</Application>
  <PresentationFormat>Widescreen</PresentationFormat>
  <Paragraphs>123</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Algerian</vt:lpstr>
      <vt:lpstr>Aptos</vt:lpstr>
      <vt:lpstr>Aptos Display</vt:lpstr>
      <vt:lpstr>Arial</vt:lpstr>
      <vt:lpstr>Tahoma</vt:lpstr>
      <vt:lpstr>Times New Roman</vt:lpstr>
      <vt:lpstr>Office Theme</vt:lpstr>
      <vt:lpstr>Psalm Enchanted Evening</vt:lpstr>
      <vt:lpstr>Psalm 8  When I consider the work of Your hands</vt:lpstr>
      <vt:lpstr>Psalm 8  When I consider the work of Your hands</vt:lpstr>
      <vt:lpstr>Psalm 8  When I consider the work of Your hands</vt:lpstr>
      <vt:lpstr>Psalm 8  When I consider the work of Your hands</vt:lpstr>
      <vt:lpstr>Psalm 8  When I consider the work of Your hands what is man that you are mindful of him</vt:lpstr>
      <vt:lpstr>Psalm 8.1a  </vt:lpstr>
      <vt:lpstr>Psalm 8.1a  O LORD our Lord</vt:lpstr>
      <vt:lpstr>Psalm 8.1 b How excellent is Your name in all the earth</vt:lpstr>
      <vt:lpstr>Psalm 8.1 c Who has set Thy glory above the heavens</vt:lpstr>
      <vt:lpstr>Psalm 8.1 c Who has set Thy glory above the heavens</vt:lpstr>
      <vt:lpstr>Psalm 8.2 Out of the mouth of babes and sucklings</vt:lpstr>
      <vt:lpstr>Psalm 8.2 Out of the mouth of babes and sucklings</vt:lpstr>
      <vt:lpstr>Psalm 8.2 Out of the mouth of babes and sucklings</vt:lpstr>
      <vt:lpstr>Psalm 8.2 Out of the mouth of babes and sucklings</vt:lpstr>
      <vt:lpstr>Psalm 8.2 Out of the mouth of babes and sucklings</vt:lpstr>
      <vt:lpstr>Psalm 8.2 Thou has ordained strength</vt:lpstr>
      <vt:lpstr>Psalm 8.2 Thou has ordained strength</vt:lpstr>
      <vt:lpstr>Psalm 8.2 Thou has ordained strength</vt:lpstr>
      <vt:lpstr>Psalm 8.2 Thou has ordained strength</vt:lpstr>
      <vt:lpstr>Psalm 8.2 Thou has ordained strength</vt:lpstr>
      <vt:lpstr>Psalm 8.2 Thou has ordained strength</vt:lpstr>
      <vt:lpstr>Psalm 8.2 Thou has ordained strength</vt:lpstr>
      <vt:lpstr>More of Psalm 8  God’s Glory &amp; Man’s Honour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Psalm Enchanted Evening</dc:title>
  <dc:creator>Neil Davies</dc:creator>
  <cp:lastModifiedBy>Neil Davies</cp:lastModifiedBy>
  <cp:revision>23</cp:revision>
  <dcterms:created xsi:type="dcterms:W3CDTF">2024-01-14T22:53:59Z</dcterms:created>
  <dcterms:modified xsi:type="dcterms:W3CDTF">2024-03-11T07:24:56Z</dcterms:modified>
</cp:coreProperties>
</file>