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97" r:id="rId4"/>
    <p:sldId id="295" r:id="rId5"/>
    <p:sldId id="299" r:id="rId6"/>
    <p:sldId id="300" r:id="rId7"/>
    <p:sldId id="301" r:id="rId8"/>
    <p:sldId id="302" r:id="rId9"/>
    <p:sldId id="309" r:id="rId10"/>
    <p:sldId id="303" r:id="rId11"/>
    <p:sldId id="307" r:id="rId12"/>
    <p:sldId id="305" r:id="rId13"/>
    <p:sldId id="304" r:id="rId14"/>
    <p:sldId id="308" r:id="rId15"/>
    <p:sldId id="306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0C421-8A0A-415C-AC67-74759EDC29FC}">
          <p14:sldIdLst>
            <p14:sldId id="257"/>
            <p14:sldId id="278"/>
            <p14:sldId id="297"/>
            <p14:sldId id="295"/>
            <p14:sldId id="299"/>
            <p14:sldId id="300"/>
            <p14:sldId id="301"/>
            <p14:sldId id="302"/>
            <p14:sldId id="309"/>
            <p14:sldId id="303"/>
            <p14:sldId id="307"/>
            <p14:sldId id="305"/>
            <p14:sldId id="304"/>
            <p14:sldId id="308"/>
            <p14:sldId id="306"/>
            <p14:sldId id="298"/>
          </p14:sldIdLst>
        </p14:section>
        <p14:section name="Untitled Section" id="{075EDBD7-459D-4F5B-9AD8-9316DEA96C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307A-D473-2D73-8BA2-D7FF10C71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DF691-B28A-8A95-1BE5-CFAD736B0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5756-A627-FBA5-FC48-0228E446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A4AC-E231-87DC-968B-7F4C1147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83DE5-8194-FE1F-B784-06E6277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5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4DE2-8259-74ED-6C35-3B618E32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AEE07-2CE6-353D-2989-4C3AC72C2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C5BC-7563-FE3B-B0FC-1CC76572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61D4-4A6C-7AA7-CE72-6960AC53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DD7-54AE-ACDD-119A-FC221FF8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30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37624-AC28-2148-A146-6211F357B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8CD49-BB6A-6E85-B3AA-BA7851507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CD6AF-9E58-2C53-17E8-CF9855A5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91E8-B1E0-ABEC-32E1-DB96E634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8372-5B7D-3E55-CF3B-23046D5D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39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29A9-FD01-57C7-C0DF-227D631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2B88-4B95-7BBA-C3F2-5213F05E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9E06B-B41E-A003-3AC2-668912BE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024B9-95A1-7EAA-86C5-013DB2C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DC3D-D99D-69F7-7277-8E8EE5E2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1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29D1-07DD-1D35-AFE4-E2AE37FB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158FE-D49A-0D17-4415-A006E86A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9050-CD3E-DE9F-3541-C695722F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523A-44A0-7B47-F622-55077669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FC21-1559-FB52-0529-71D48DB4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79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B78A-BBFB-EAB7-38E0-96805B5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16B0-3811-1EDA-B703-6B6DBB5B0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8028D-6771-45AA-DD98-D17D148E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1A057-A3E7-E5F1-5C5F-D7244B8E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C87D2-C891-BC2D-EEAF-9B9D9E2C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F52F-12C7-8B20-1CA5-50FAE057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28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F6A8-17CB-AE10-6B43-0012B933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983A5-948C-886A-8134-84D1475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08204-FCB1-CEDE-FC2C-C11252A1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84E87-E6B8-0C19-A9BD-B4861B684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6D96D-51B1-5962-1DDE-FE092F0F8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8662E-06B8-7F0A-8475-CEE69868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0443D-9116-BE2D-216E-22A0DCEA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A9462-4898-057B-5161-27D60C53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1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4E3A-6A05-4C9D-2353-78B6C2B4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90B2D-7EEC-B136-9E82-3F368A78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13F14-DF73-54C3-B4E3-06152B1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1ED87-EB38-CAE1-9B19-B24A5432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1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3D765-4467-F229-2A0C-6C8FC021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BA297-0476-0132-3A8E-B4AE7405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A486-B9E8-F290-EDBB-1F3DA6BB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36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24C4-8BF9-E059-4376-97EE75B4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C07D-38AA-388B-A37E-A6B4A0EA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BF1A-6618-DAB0-6F24-9DF684DCD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37442-AA4B-E5EE-2966-A6471F31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BE9B4-53A3-8E12-2F10-7C1A8F05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AD8D8-1601-D725-49DA-82EC618A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9794-C8A6-C091-5B60-7F3A432E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86770-695E-C1E7-34BC-F2CB365F2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D08A9-F0DB-A6B8-0E36-F1D37A76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47D55-1F34-AC23-6690-DB55B0AE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96DD-8890-D38B-343B-6FBBE7D1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FC8AA-211E-E224-B273-1EB62F3B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619A2-C758-A7AA-8EAD-04CBB045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8F96-36F6-6576-BF8C-B751400C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41C9-59D0-135F-CCC9-28BB332A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9D452-9DAF-4963-B5B6-DB37BE0FC272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C7D1-5562-B7AE-9267-ED5B1E22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273B-4BF5-D73B-B312-7641551E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5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1578"/>
            <a:ext cx="9144000" cy="2601966"/>
          </a:xfrm>
        </p:spPr>
        <p:txBody>
          <a:bodyPr/>
          <a:lstStyle/>
          <a:p>
            <a:r>
              <a:rPr lang="en-AU" dirty="0">
                <a:solidFill>
                  <a:schemeClr val="bg2"/>
                </a:solidFill>
                <a:latin typeface="Algerian" panose="04020705040A02060702" pitchFamily="82" charset="0"/>
              </a:rPr>
              <a:t>Psalm Enchanted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891"/>
            <a:ext cx="9144000" cy="1655762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2"/>
                </a:solidFill>
                <a:latin typeface="Algerian" panose="04020705040A02060702" pitchFamily="82" charset="0"/>
              </a:rPr>
              <a:t>Psalms book </a:t>
            </a:r>
            <a:r>
              <a:rPr lang="en-AU" sz="4000" dirty="0" err="1">
                <a:solidFill>
                  <a:schemeClr val="bg2"/>
                </a:solidFill>
                <a:latin typeface="Algerian" panose="04020705040A02060702" pitchFamily="82" charset="0"/>
              </a:rPr>
              <a:t>i</a:t>
            </a:r>
            <a:endParaRPr lang="en-AU" sz="400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C4E2E-C183-4D9B-A43D-449F7D0FC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9DB1A60E-2C7D-1445-9770-B9DE88F3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D3D9A-3548-4F98-CFEA-B09DE1A17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tree metaphor of the blessed 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E4ADB-CDAB-2B4D-3DB8-820CF5BAF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968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       	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			</a:t>
            </a: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And he shall be like a tree planted by 			the rivers of water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That bringeth forth his fruit in his season, his leaf also shall not wither, and whatsoever he doeth shall prosper</a:t>
            </a: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8287E-5C43-701D-3C13-CAF320A1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38" y="227873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CA1F3-4FF1-42CC-6C7E-F46D30B9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3463EC2-0724-85C7-BBB9-EAF0E139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D9B0D-44D9-983B-9E28-EC89F620C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tree metaphor of the blessed man</a:t>
            </a: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BABB2-994A-2E9B-4220-CBC576AC6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968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       	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			</a:t>
            </a:r>
            <a:endParaRPr lang="en-AU" sz="32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That bringeth forth his fruit in his season, his leaf also shall not wither, and whatsoever he doeth shall prosper</a:t>
            </a: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75F4D-CF7B-1618-5F81-9A152966A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77" y="2284639"/>
            <a:ext cx="4199445" cy="1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8F90-BC5E-DCAB-19F0-91C982024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A6AA217F-E8A8-101A-A0C7-4A2D44CC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145817-F190-8707-37D1-6F3C62D4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lot of the wicked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4A941-D904-48B5-558B-A322BE79E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968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       	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			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	The wicked are not so, but are like the 			chaff which the wind </a:t>
            </a:r>
            <a:r>
              <a:rPr lang="en-AU" sz="3200" dirty="0" err="1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driveth</a:t>
            </a: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away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A2576-F854-915B-9279-08F6D709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00037"/>
            <a:ext cx="3181452" cy="18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8745-C424-A71A-937C-12587F88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4707A538-D853-3AF3-0C76-544010994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96445-513C-14A6-9ACD-888EABAA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chaff metaphor of the wicked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20848-EC58-5BD0-4AB3-418EE8446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3058"/>
            <a:ext cx="9144000" cy="540013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   	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Therefore, the wicked shall not stand in the judgement, nor sinners in the congregation of the righteous</a:t>
            </a:r>
          </a:p>
          <a:p>
            <a:pPr algn="l">
              <a:spcAft>
                <a:spcPts val="1200"/>
              </a:spcAft>
            </a:pPr>
            <a:endParaRPr lang="en-US" sz="3200" b="0" i="0" dirty="0">
              <a:solidFill>
                <a:schemeClr val="bg2"/>
              </a:solidFill>
              <a:effectLst/>
              <a:latin typeface="+mj-lt"/>
            </a:endParaRPr>
          </a:p>
          <a:p>
            <a:pPr algn="l">
              <a:spcAft>
                <a:spcPts val="1200"/>
              </a:spcAft>
            </a:pPr>
            <a:r>
              <a:rPr lang="en-US" sz="3200" b="0" i="0" dirty="0">
                <a:solidFill>
                  <a:schemeClr val="bg2"/>
                </a:solidFill>
                <a:effectLst/>
                <a:latin typeface="+mj-lt"/>
              </a:rPr>
              <a:t>When God judges the righteous they will "stand" in His presence</a:t>
            </a:r>
            <a:r>
              <a:rPr lang="en-US" sz="3200" dirty="0">
                <a:solidFill>
                  <a:schemeClr val="bg2"/>
                </a:solidFill>
                <a:latin typeface="+mj-lt"/>
              </a:rPr>
              <a:t> (</a:t>
            </a:r>
            <a:r>
              <a:rPr lang="en-US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I Corinthians 3.11-15)</a:t>
            </a:r>
            <a:endParaRPr lang="en-AU" sz="32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25245-EAEB-E955-4B3D-2A57281B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12" y="5317559"/>
            <a:ext cx="4752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BB88-12B2-BA10-DA16-E6AAE0CBE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60D886F1-5527-F1ED-C758-63BF2BA7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786FD-D9EB-8E6A-572D-FED21ED7B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chaff metaphor of the wicked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BC0A5-03B6-F962-C5AE-946162CB6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3058"/>
            <a:ext cx="9144000" cy="540013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   	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Therefore, the wicked shall not stand in the judgement, nor sinners in the congregation of the righteous</a:t>
            </a:r>
          </a:p>
          <a:p>
            <a:pPr algn="l">
              <a:spcAft>
                <a:spcPts val="1200"/>
              </a:spcAft>
            </a:pPr>
            <a:r>
              <a:rPr lang="en-US" sz="3200" b="0" i="0" dirty="0">
                <a:solidFill>
                  <a:schemeClr val="bg2"/>
                </a:solidFill>
                <a:effectLst/>
                <a:latin typeface="+mj-lt"/>
              </a:rPr>
              <a:t>When God judges the wicked, they will not be able to stand in </a:t>
            </a:r>
            <a:r>
              <a:rPr lang="en-US" sz="3200" dirty="0">
                <a:solidFill>
                  <a:schemeClr val="bg2"/>
                </a:solidFill>
                <a:latin typeface="+mj-lt"/>
              </a:rPr>
              <a:t>His presence and thus they will </a:t>
            </a:r>
            <a:r>
              <a:rPr lang="en-US" sz="3200" b="0" i="0" dirty="0">
                <a:solidFill>
                  <a:schemeClr val="bg2"/>
                </a:solidFill>
                <a:effectLst/>
                <a:latin typeface="+mj-lt"/>
              </a:rPr>
              <a:t>be sentenced to eternal punishment</a:t>
            </a:r>
          </a:p>
          <a:p>
            <a:pPr algn="l">
              <a:spcAft>
                <a:spcPts val="1200"/>
              </a:spcAft>
            </a:pPr>
            <a:endParaRPr lang="en-US" sz="32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Revelation 20.11-15</a:t>
            </a:r>
            <a:endParaRPr lang="en-AU" sz="32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503D7-72CA-904B-3BAB-F4F460A1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53" y="4577237"/>
            <a:ext cx="4371644" cy="203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42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E1E0A-A3FD-17F3-A144-43228AC16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DF2B7A40-5957-70D3-AD02-FB786691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A306F-A377-EE2F-502A-02E40E88E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omniscience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3495A-D949-5F37-9AC6-ED7E40A8E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3058"/>
            <a:ext cx="9144000" cy="540013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      	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The Lord </a:t>
            </a:r>
            <a:r>
              <a:rPr lang="en-AU" sz="3200" dirty="0" err="1">
                <a:solidFill>
                  <a:schemeClr val="bg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knoweth</a:t>
            </a:r>
            <a:r>
              <a:rPr lang="en-AU" sz="3200" dirty="0">
                <a:solidFill>
                  <a:schemeClr val="bg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the way of the righteous: but the way of the ungodly shall perish</a:t>
            </a: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85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E1D08-449F-D5BF-5762-6F9BBE9FD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22C44AA5-CE59-5AE7-1F10-AB56DDD2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938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51532-AC95-F616-FC20-B759A5B40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1463733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8 </a:t>
            </a:r>
            <a:br>
              <a:rPr lang="en-AU" sz="4800" dirty="0">
                <a:solidFill>
                  <a:schemeClr val="bg2"/>
                </a:solidFill>
              </a:rPr>
            </a:br>
            <a:r>
              <a:rPr lang="en-AU" sz="4800" dirty="0">
                <a:solidFill>
                  <a:schemeClr val="bg2"/>
                </a:solidFill>
              </a:rPr>
              <a:t>What is man that Thou </a:t>
            </a:r>
            <a:r>
              <a:rPr lang="en-AU" sz="4800">
                <a:solidFill>
                  <a:schemeClr val="bg2"/>
                </a:solidFill>
              </a:rPr>
              <a:t>art mindful of him</a:t>
            </a: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F13D4-CC1E-1F42-AB9D-BBCE0E894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Next time</a:t>
            </a: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43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339365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1: Two Men, Two Ways, Two Destinies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91063-CE40-7777-846C-9167E213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603" y="2316096"/>
            <a:ext cx="5552794" cy="43676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85041"/>
            <a:ext cx="9144000" cy="4829725"/>
          </a:xfrm>
          <a:noFill/>
        </p:spPr>
        <p:txBody>
          <a:bodyPr>
            <a:noAutofit/>
          </a:bodyPr>
          <a:lstStyle/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41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09" y="165829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Psalm 1</a:t>
            </a: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219" y="2099836"/>
            <a:ext cx="7483380" cy="4829725"/>
          </a:xfrm>
        </p:spPr>
        <p:txBody>
          <a:bodyPr>
            <a:noAutofit/>
          </a:bodyPr>
          <a:lstStyle/>
          <a:p>
            <a:pPr algn="l"/>
            <a:endParaRPr lang="en-AU" sz="3200" i="1" dirty="0">
              <a:solidFill>
                <a:schemeClr val="bg2"/>
              </a:solidFill>
              <a:latin typeface="proxima-nova"/>
            </a:endParaRPr>
          </a:p>
          <a:p>
            <a:pPr algn="l"/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BF498-09A7-117D-FC23-F2D04A3C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488" y="1395167"/>
            <a:ext cx="5514841" cy="48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More On Psalm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Walking …….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Standing …….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				Sitting ……..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Note the progression downwards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99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B9E9-D112-7FDB-2B92-1151F065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92BB15C0-6374-2900-863F-2EF760475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3E42B-08B0-F6D7-D512-AA6CDB624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That walketh not in the way of the ungodly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33E92-3797-8B4E-C5F2-15833DB77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8819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endParaRPr lang="en-US" sz="3200" b="0" i="0" dirty="0">
              <a:solidFill>
                <a:schemeClr val="bg2"/>
              </a:solidFill>
              <a:effectLst/>
              <a:latin typeface="+mj-lt"/>
            </a:endParaRPr>
          </a:p>
          <a:p>
            <a:pPr algn="l">
              <a:spcAft>
                <a:spcPts val="1200"/>
              </a:spcAft>
            </a:pPr>
            <a:r>
              <a:rPr lang="en-US" sz="3200" b="0" i="0" dirty="0">
                <a:solidFill>
                  <a:schemeClr val="bg2"/>
                </a:solidFill>
                <a:effectLst/>
                <a:latin typeface="+mj-lt"/>
              </a:rPr>
              <a:t>Wicked is probably the better translation</a:t>
            </a:r>
          </a:p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chemeClr val="bg2"/>
                </a:solidFill>
                <a:latin typeface="+mj-lt"/>
              </a:rPr>
              <a:t>R</a:t>
            </a:r>
            <a:r>
              <a:rPr lang="en-US" sz="3200" b="0" i="0" dirty="0">
                <a:solidFill>
                  <a:schemeClr val="bg2"/>
                </a:solidFill>
                <a:effectLst/>
                <a:latin typeface="+mj-lt"/>
              </a:rPr>
              <a:t>estless, wanting in self-control, victims of ungoverned passion</a:t>
            </a:r>
          </a:p>
          <a:p>
            <a:pPr>
              <a:spcAft>
                <a:spcPts val="1200"/>
              </a:spcAft>
            </a:pPr>
            <a:endParaRPr lang="en-US" sz="3200" b="0" i="0" dirty="0">
              <a:solidFill>
                <a:schemeClr val="bg2"/>
              </a:solidFill>
              <a:effectLst/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3200" b="0" i="0" dirty="0">
                <a:solidFill>
                  <a:schemeClr val="bg2"/>
                </a:solidFill>
                <a:effectLst/>
                <a:latin typeface="+mj-lt"/>
              </a:rPr>
              <a:t>But the wicked are like the troubled sea, when it cannot rest, whose waters cast up mire and dirt </a:t>
            </a:r>
          </a:p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chemeClr val="bg2"/>
                </a:solidFill>
                <a:latin typeface="+mj-lt"/>
              </a:rPr>
              <a:t>							Isaiah 57.20</a:t>
            </a:r>
            <a:endParaRPr lang="en-AU" sz="32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</a:t>
            </a: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66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114A8-F4BB-CA88-BE6F-E69804927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59E2ED13-77B1-49EB-64AD-DAF07AE91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E530DA-D5A8-ECBC-CFD4-307F347D5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Nor standeth in the way of sinners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AC9F-49D1-2017-4560-84B9F2308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78676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Sinners: Overarching term for wrong doers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Romans 3.23: For all have sinned and come short of the glory of God 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An archery term meaning to miss the mark</a:t>
            </a: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</a:t>
            </a: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83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BBCB-2E23-722B-3957-25DC6BAD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7BD55ED8-7555-3C65-911C-1C82D9F3C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6F999-18FC-15F9-10E6-5FFCAEE6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Nor </a:t>
            </a:r>
            <a:r>
              <a:rPr lang="en-AU" sz="4800" dirty="0" err="1">
                <a:solidFill>
                  <a:schemeClr val="bg2"/>
                </a:solidFill>
              </a:rPr>
              <a:t>sitteth</a:t>
            </a:r>
            <a:r>
              <a:rPr lang="en-AU" sz="4800" dirty="0">
                <a:solidFill>
                  <a:schemeClr val="bg2"/>
                </a:solidFill>
              </a:rPr>
              <a:t> in the seat of the scornful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6FB60-06C2-EE02-025E-DABCA7159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968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Scornful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Joining those in </a:t>
            </a:r>
            <a:r>
              <a:rPr lang="en-AU" sz="3200" u="sng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assembly</a:t>
            </a: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who choose to mock, sneer and contemptuously deride the things of God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Atheists who arrogantly proclaim there is no God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	</a:t>
            </a: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“The fool has said in his heart there is no God”</a:t>
            </a: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Psalm 14.1 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9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9F8BC-9D75-7C81-AFE6-C6C7B47FE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87B5158A-D21E-BCE0-EE2F-47196AF81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0259B-D7BC-3174-3FE6-8D1BDE410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But his delight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FED6E-78C5-89FE-5297-92D51CAB4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968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Is the Law of the Lord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In which he meditates day and night</a:t>
            </a:r>
          </a:p>
          <a:p>
            <a:pPr algn="l">
              <a:spcAft>
                <a:spcPts val="1200"/>
              </a:spcAft>
            </a:pPr>
            <a:r>
              <a:rPr lang="en-US" sz="3200" b="0" i="0" dirty="0">
                <a:solidFill>
                  <a:schemeClr val="bg2"/>
                </a:solidFill>
                <a:effectLst/>
              </a:rPr>
              <a:t>Meditation is deep contemplation, </a:t>
            </a:r>
            <a:r>
              <a:rPr lang="en-US" sz="3200" dirty="0">
                <a:solidFill>
                  <a:schemeClr val="bg2"/>
                </a:solidFill>
              </a:rPr>
              <a:t>turning God's truth over </a:t>
            </a:r>
            <a:r>
              <a:rPr lang="en-US" sz="3200" b="0" i="0" dirty="0">
                <a:solidFill>
                  <a:schemeClr val="bg2"/>
                </a:solidFill>
                <a:effectLst/>
              </a:rPr>
              <a:t>and around in the mind to gain greater understanding and be thereby transformed</a:t>
            </a:r>
          </a:p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chemeClr val="bg2"/>
                </a:solidFill>
                <a:ea typeface="Times New Roman" panose="02020603050405020304" pitchFamily="18" charset="0"/>
              </a:rPr>
              <a:t>Meditation is not passive but active, engaging</a:t>
            </a: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22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5307E-6F71-84F7-F3F9-50C54726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8BB944F2-7611-888D-0408-0D6EEFC0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2EB2F-6ACC-BCAE-9285-798C6B310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But his delight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EF85E-D130-2BFC-62B7-DCAEF72E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968"/>
            <a:ext cx="9144000" cy="501051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Is the Law of the Lord</a:t>
            </a: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In which he meditates day and night</a:t>
            </a:r>
          </a:p>
          <a:p>
            <a:pPr algn="l">
              <a:spcAft>
                <a:spcPts val="1200"/>
              </a:spcAft>
            </a:pPr>
            <a:r>
              <a:rPr lang="en-US" sz="3200" b="0" i="0" dirty="0">
                <a:solidFill>
                  <a:schemeClr val="bg2"/>
                </a:solidFill>
                <a:effectLst/>
              </a:rPr>
              <a:t>Meditation </a:t>
            </a:r>
            <a:r>
              <a:rPr lang="en-AU" sz="3200" b="0" i="0" dirty="0">
                <a:solidFill>
                  <a:schemeClr val="bg2"/>
                </a:solidFill>
                <a:effectLst/>
              </a:rPr>
              <a:t>is that vehicle which transports us from biblical knowledge to wisdom</a:t>
            </a:r>
          </a:p>
          <a:p>
            <a:pPr algn="l"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ea typeface="Times New Roman" panose="02020603050405020304" pitchFamily="18" charset="0"/>
              </a:rPr>
              <a:t>Wisdom is the application of knowledge, that when applied, leads to a transformed life</a:t>
            </a:r>
            <a:endParaRPr lang="en-AU" sz="3200" dirty="0"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32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681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534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Aptos</vt:lpstr>
      <vt:lpstr>Aptos Display</vt:lpstr>
      <vt:lpstr>Arial</vt:lpstr>
      <vt:lpstr>proxima-nova</vt:lpstr>
      <vt:lpstr>Tahoma</vt:lpstr>
      <vt:lpstr>Times New Roman</vt:lpstr>
      <vt:lpstr>Office Theme</vt:lpstr>
      <vt:lpstr>Psalm Enchanted Evening</vt:lpstr>
      <vt:lpstr>Psalm 1: Two Men, Two Ways, Two Destinies</vt:lpstr>
      <vt:lpstr>Psalm 1</vt:lpstr>
      <vt:lpstr>More On Psalm 1</vt:lpstr>
      <vt:lpstr>That walketh not in the way of the ungodly</vt:lpstr>
      <vt:lpstr>Nor standeth in the way of sinners</vt:lpstr>
      <vt:lpstr>Nor sitteth in the seat of the scornful</vt:lpstr>
      <vt:lpstr>But his delight</vt:lpstr>
      <vt:lpstr>But his delight</vt:lpstr>
      <vt:lpstr>The tree metaphor of the blessed man</vt:lpstr>
      <vt:lpstr>The tree metaphor of the blessed man</vt:lpstr>
      <vt:lpstr>The lot of the wicked</vt:lpstr>
      <vt:lpstr>The chaff metaphor of the wicked</vt:lpstr>
      <vt:lpstr>The chaff metaphor of the wicked</vt:lpstr>
      <vt:lpstr>The omniscience of God</vt:lpstr>
      <vt:lpstr>Psalm 8  What is man that Thou art mindful of him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Enchanted Evening</dc:title>
  <dc:creator>Neil Davies</dc:creator>
  <cp:lastModifiedBy>Neil Davies</cp:lastModifiedBy>
  <cp:revision>18</cp:revision>
  <dcterms:created xsi:type="dcterms:W3CDTF">2024-01-14T22:53:59Z</dcterms:created>
  <dcterms:modified xsi:type="dcterms:W3CDTF">2024-02-27T04:25:22Z</dcterms:modified>
</cp:coreProperties>
</file>