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8" r:id="rId3"/>
    <p:sldId id="298" r:id="rId4"/>
    <p:sldId id="299" r:id="rId5"/>
    <p:sldId id="269" r:id="rId6"/>
    <p:sldId id="273" r:id="rId7"/>
    <p:sldId id="274" r:id="rId8"/>
    <p:sldId id="279" r:id="rId9"/>
    <p:sldId id="280" r:id="rId10"/>
    <p:sldId id="281" r:id="rId11"/>
    <p:sldId id="296" r:id="rId12"/>
    <p:sldId id="297" r:id="rId13"/>
    <p:sldId id="282" r:id="rId14"/>
    <p:sldId id="284" r:id="rId15"/>
    <p:sldId id="283" r:id="rId16"/>
    <p:sldId id="285" r:id="rId17"/>
    <p:sldId id="286" r:id="rId18"/>
    <p:sldId id="287" r:id="rId19"/>
    <p:sldId id="288" r:id="rId20"/>
    <p:sldId id="289" r:id="rId21"/>
    <p:sldId id="290" r:id="rId22"/>
    <p:sldId id="291" r:id="rId23"/>
    <p:sldId id="292" r:id="rId24"/>
    <p:sldId id="293" r:id="rId25"/>
    <p:sldId id="294" r:id="rId26"/>
    <p:sldId id="29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740C421-8A0A-415C-AC67-74759EDC29FC}">
          <p14:sldIdLst>
            <p14:sldId id="257"/>
            <p14:sldId id="278"/>
            <p14:sldId id="298"/>
            <p14:sldId id="299"/>
            <p14:sldId id="269"/>
            <p14:sldId id="273"/>
            <p14:sldId id="274"/>
            <p14:sldId id="279"/>
            <p14:sldId id="280"/>
            <p14:sldId id="281"/>
            <p14:sldId id="296"/>
            <p14:sldId id="297"/>
            <p14:sldId id="282"/>
            <p14:sldId id="284"/>
            <p14:sldId id="283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  <p14:section name="Untitled Section" id="{075EDBD7-459D-4F5B-9AD8-9316DEA96C74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0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92307A-D473-2D73-8BA2-D7FF10C712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FDF691-B28A-8A95-1BE5-CFAD736B08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C5756-A627-FBA5-FC48-0228E4460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EA4AC-E231-87DC-968B-7F4C11478D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683DE5-8194-FE1F-B784-06E6277E4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573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14DE2-8259-74ED-6C35-3B618E32E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AEE07-2CE6-353D-2989-4C3AC72C2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C2C5BC-7563-FE3B-B0FC-1CC76572B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761D4-4A6C-7AA7-CE72-6960AC5375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C9DD7-54AE-ACDD-119A-FC221FF8D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1306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A337624-AC28-2148-A146-6211F357B61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58CD49-BB6A-6E85-B3AA-BA78515073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ACD6AF-9E58-2C53-17E8-CF9855A59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391E8-B1E0-ABEC-32E1-DB96E634FB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FA8372-5B7D-3E55-CF3B-23046D5DE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82395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C29A9-FD01-57C7-C0DF-227D63166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BC2B88-4B95-7BBA-C3F2-5213F05E3C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9E06B-B41E-A003-3AC2-668912BE4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024B9-95A1-7EAA-86C5-013DB2C89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A0DC3D-D99D-69F7-7277-8E8EE5E24C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62140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129D1-07DD-1D35-AFE4-E2AE37FBE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8158FE-D49A-0D17-4415-A006E86A43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F09050-CD3E-DE9F-3541-C695722F2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A523A-44A0-7B47-F622-550776694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2FC21-1559-FB52-0529-71D48DB47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99791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3B78A-BBFB-EAB7-38E0-96805B5E7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9716B0-3811-1EDA-B703-6B6DBB5B02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88028D-6771-45AA-DD98-D17D148ECB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1A057-A3E7-E5F1-5C5F-D7244B8EA9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0C87D2-C891-BC2D-EEAF-9B9D9E2C1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1F52F-12C7-8B20-1CA5-50FAE057A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92848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3DF6A8-17CB-AE10-6B43-0012B9339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4983A5-948C-886A-8134-84D1475BB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A08204-FCB1-CEDE-FC2C-C11252A132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684E87-E6B8-0C19-A9BD-B4861B684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96D96D-51B1-5962-1DDE-FE092F0F85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88662E-06B8-7F0A-8475-CEE69868B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FB0443D-9116-BE2D-216E-22A0DCEA5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CA9462-4898-057B-5161-27D60C53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69517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2B4E3A-6A05-4C9D-2353-78B6C2B49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E90B2D-7EEC-B136-9E82-3F368A781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13F14-DF73-54C3-B4E3-06152B1795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D1ED87-EB38-CAE1-9B19-B24A5432F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251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F3D765-4467-F229-2A0C-6C8FC02179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BA297-0476-0132-3A8E-B4AE74052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2CA486-B9E8-F290-EDBB-1F3DA6BBAE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9362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124C4-8BF9-E059-4376-97EE75B4E9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29C07D-38AA-388B-A37E-A6B4A0EA9E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2FBF1A-6618-DAB0-6F24-9DF684DCD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137442-AA4B-E5EE-2966-A6471F31D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7BE9B4-53A3-8E12-2F10-7C1A8F052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9AD8D8-1601-D725-49DA-82EC618A5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21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29794-C8A6-C091-5B60-7F3A432EF0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086770-695E-C1E7-34BC-F2CB365F2C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CD08A9-F0DB-A6B8-0E36-F1D37A76D1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A47D55-1F34-AC23-6690-DB55B0AE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9D452-9DAF-4963-B5B6-DB37BE0FC272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096DD-8890-D38B-343B-6FBBE7D1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FFC8AA-211E-E224-B273-1EB62F3BA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75619A2-C758-A7AA-8EAD-04CBB045A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808F96-36F6-6576-BF8C-B751400C99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8041C9-59D0-135F-CCC9-28BB332A74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29D452-9DAF-4963-B5B6-DB37BE0FC272}" type="datetimeFigureOut">
              <a:rPr lang="en-AU" smtClean="0"/>
              <a:t>31/01/2024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4C7D1-5562-B7AE-9267-ED5B1E22A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1273B-4BF5-D73B-B312-7641551E4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4B4405-A7EF-4DDF-9038-A1FD3D31D44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95550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11578"/>
            <a:ext cx="9144000" cy="2601966"/>
          </a:xfrm>
        </p:spPr>
        <p:txBody>
          <a:bodyPr/>
          <a:lstStyle/>
          <a:p>
            <a:r>
              <a:rPr lang="en-AU" dirty="0">
                <a:solidFill>
                  <a:schemeClr val="bg2"/>
                </a:solidFill>
                <a:latin typeface="Algerian" panose="04020705040A02060702" pitchFamily="82" charset="0"/>
              </a:rPr>
              <a:t>Psalm Enchanted Evening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07891"/>
            <a:ext cx="9144000" cy="1655762"/>
          </a:xfrm>
        </p:spPr>
        <p:txBody>
          <a:bodyPr>
            <a:noAutofit/>
          </a:bodyPr>
          <a:lstStyle/>
          <a:p>
            <a:r>
              <a:rPr lang="en-AU" sz="4000" dirty="0">
                <a:solidFill>
                  <a:schemeClr val="bg2"/>
                </a:solidFill>
                <a:latin typeface="Algerian" panose="04020705040A02060702" pitchFamily="82" charset="0"/>
              </a:rPr>
              <a:t>Speaking with god in the language of the psalms</a:t>
            </a:r>
          </a:p>
        </p:txBody>
      </p:sp>
    </p:spTree>
    <p:extLst>
      <p:ext uri="{BB962C8B-B14F-4D97-AF65-F5344CB8AC3E}">
        <p14:creationId xmlns:p14="http://schemas.microsoft.com/office/powerpoint/2010/main" val="556646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Principle 4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Now write under the bible verse in your praise and worship journal the elements of this verse that the Holy Spirit expresses to your heart as you meditate upon it</a:t>
            </a: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12640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745" y="1620870"/>
            <a:ext cx="9144000" cy="482555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Principle 5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In formulating a prayer from a verse in the psalms, you may: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	Personalize the same language used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	Embed the desire of your heart into 	language that reflects the truth of the 	verse being meditated upon</a:t>
            </a: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194043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24745" y="1620870"/>
            <a:ext cx="9144000" cy="482555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Principle 6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Options: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	You may work on a complete psalm 	and formulate a prayer to reflect the 	truth of each verse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	Alternately, you may pause at a verse 	as you are reading the psalm and pray</a:t>
            </a: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549321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Principles 1-</a:t>
            </a: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6</a:t>
            </a: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These 6 principles will honour God as you honour His Word by seeking to express their truth in your own prayer to God</a:t>
            </a: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84421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Example 1 Psalm 34.1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Scripture: I will bless the Lord at all times: His praise shall continually be in my mouth</a:t>
            </a: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21191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Example 1 Psalm 34.1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My Prayer: I will bless You Lord at all times: Your praise shall continually be in my mouth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AU" sz="32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Note the personalisation of the language used</a:t>
            </a:r>
            <a:endParaRPr lang="en-AU" sz="32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737917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Example 2 Psalm 34.2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Scripture: My soul shall make her boast in the Lord: the humble shall hear thereof and be glad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8793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Example 2 Psalm 34.2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My Prayer: My soul shall boast only in You Lord: I will humble myself in order to hear from You and hearing from You will make me glad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08111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Example 3 Psalm 34.5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Scripture: They looked unto Him and were lightened; and their faces were not ashamed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02481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Example 3 Psalm 34.5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My Prayer: When I look unto You Lord I find relief and comfort and I am not ashamed of who I am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26776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 fontScale="90000"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Speaking to God in the Language of the Psalms: Getting a Hug from God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06EC70-4181-DB6E-E6CB-3AA3CB8437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0638" y="2237312"/>
            <a:ext cx="3310723" cy="420911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85041"/>
            <a:ext cx="9144000" cy="4829725"/>
          </a:xfrm>
        </p:spPr>
        <p:txBody>
          <a:bodyPr>
            <a:noAutofit/>
          </a:bodyPr>
          <a:lstStyle/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644126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Example 4 Psalm 34.6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Scripture: This poor man cried and the Lord heard and saved him out of all his troubles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7545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Example 4 Psalm 34.6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My Prayer: Lord I have cried out to You so many times, and You have heard me and saved me from all my troubles. I cry out to You again in this season Lord and look with expectation for Your deliverance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402151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Example 5 Psalm 34.11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Scripture: Come ye children, hearken unto me: I will teach you the fear of the Lord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314902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Example 5 Psalm 34.11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My Prayer: Lord, make me to be a person who You can trust to teach others how and why to honour, exalt, praise and worship You as they hold You in reverential awe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330298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Example 6 Psalm 34.16-17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Scripture: The face of the Lord is against them that do evil, to cut off the remembrance of them from the earth. The righteous cry and the Lord heareth and </a:t>
            </a:r>
            <a:r>
              <a:rPr lang="en-AU" sz="4000" dirty="0" err="1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delivereth</a:t>
            </a: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 them from all their troubles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39112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Example 6 Psalm 34.16-17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My Prayer: Lord, Your face is indeed against them that do evil and You will cut them off from the face of the earth but in all this, because I have been made righteous by the blood of </a:t>
            </a:r>
            <a:r>
              <a:rPr lang="en-AU" sz="4000" dirty="0" err="1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Yeshua</a:t>
            </a: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 when I cry out to You I will be heard and delivered from all my troubles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064959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 fontScale="90000"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Psalm 1: Two Men, Two Ways, Two Destinies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Next time</a:t>
            </a:r>
            <a:endParaRPr lang="en-AU" sz="4000" dirty="0">
              <a:solidFill>
                <a:schemeClr val="bg2"/>
              </a:solidFill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21990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Inspiration from Max Lucado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878307"/>
            <a:ext cx="9144000" cy="4829725"/>
          </a:xfrm>
        </p:spPr>
        <p:txBody>
          <a:bodyPr>
            <a:noAutofit/>
          </a:bodyPr>
          <a:lstStyle/>
          <a:p>
            <a:r>
              <a:rPr lang="en-AU" sz="4000" dirty="0">
                <a:solidFill>
                  <a:schemeClr val="bg2"/>
                </a:solidFill>
                <a:latin typeface="+mj-lt"/>
              </a:rPr>
              <a:t>Don’t just read the prayers of these saints, pray them. Experience their energy. Imitate their honesty. Enjoy their creativity. Let these souls lead you in worship.</a:t>
            </a: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  <a:p>
            <a:r>
              <a:rPr lang="en-AU" sz="4000" dirty="0">
                <a:solidFill>
                  <a:schemeClr val="bg2"/>
                </a:solidFill>
                <a:latin typeface="+mj-lt"/>
              </a:rPr>
              <a:t>The language of worship is not polished, perfect, or advanced; It’s just honest</a:t>
            </a:r>
          </a:p>
        </p:txBody>
      </p:sp>
    </p:spTree>
    <p:extLst>
      <p:ext uri="{BB962C8B-B14F-4D97-AF65-F5344CB8AC3E}">
        <p14:creationId xmlns:p14="http://schemas.microsoft.com/office/powerpoint/2010/main" val="52714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 fontScale="90000"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Supreme Reverence for the Word of God in the Psalms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085041"/>
            <a:ext cx="9144000" cy="4829725"/>
          </a:xfrm>
        </p:spPr>
        <p:txBody>
          <a:bodyPr>
            <a:noAutofit/>
          </a:bodyPr>
          <a:lstStyle/>
          <a:p>
            <a:r>
              <a:rPr lang="en-AU" sz="4000" dirty="0">
                <a:solidFill>
                  <a:schemeClr val="bg2"/>
                </a:solidFill>
                <a:latin typeface="+mj-lt"/>
              </a:rPr>
              <a:t>The Declaration of Psalm 138.2</a:t>
            </a:r>
          </a:p>
          <a:p>
            <a:pPr algn="l"/>
            <a:endParaRPr lang="en-AU" sz="4000" dirty="0">
              <a:solidFill>
                <a:schemeClr val="bg2"/>
              </a:solidFill>
              <a:latin typeface="+mj-lt"/>
            </a:endParaRPr>
          </a:p>
          <a:p>
            <a:pPr algn="l"/>
            <a:r>
              <a:rPr lang="en-US" sz="4000" b="0" i="0" dirty="0">
                <a:solidFill>
                  <a:schemeClr val="bg2"/>
                </a:solidFill>
                <a:effectLst/>
                <a:latin typeface="+mj-lt"/>
              </a:rPr>
              <a:t>I will worship toward thy holy temple and praise thy name for thy lovingkindness and for thy truth: </a:t>
            </a:r>
            <a:r>
              <a:rPr lang="en-US" sz="4000" b="1" i="0" u="sng" dirty="0">
                <a:solidFill>
                  <a:schemeClr val="bg2"/>
                </a:solidFill>
                <a:effectLst/>
                <a:latin typeface="+mj-lt"/>
              </a:rPr>
              <a:t>For thou hast magnified thy word above all thy name</a:t>
            </a:r>
            <a:endParaRPr lang="en-AU" sz="4000" u="sng" dirty="0">
              <a:solidFill>
                <a:schemeClr val="bg2"/>
              </a:solidFill>
              <a:latin typeface="+mj-lt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6018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srgbClr val="E8E8E8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The Psalms &amp; the Believer of Today</a:t>
            </a:r>
            <a:endParaRPr lang="en-AU" sz="4800" dirty="0">
              <a:solidFill>
                <a:schemeClr val="bg2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415" y="2028275"/>
            <a:ext cx="9144000" cy="4829725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In the psalms, God has given us a new vocabulary of words to use as we speak to Him 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We look to the Psalms to enable us to express ourselves to God in every situation of life</a:t>
            </a:r>
            <a:endParaRPr lang="en-AU" sz="4000" dirty="0">
              <a:solidFill>
                <a:schemeClr val="bg2"/>
              </a:solidFill>
              <a:latin typeface="+mj-lt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70988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99415" y="2028275"/>
            <a:ext cx="9144000" cy="4829725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The Psalms also provide us with a template of prayer language as we meditate on each verse and turn that verse into our own intimate prayer to God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10886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Principle 1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God’s attitude towards His Word is expressed in Psalm 138.2</a:t>
            </a:r>
          </a:p>
          <a:p>
            <a:pPr algn="l">
              <a:spcAft>
                <a:spcPts val="1200"/>
              </a:spcAft>
            </a:pPr>
            <a:r>
              <a:rPr lang="en-AU" sz="4000" i="1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“For Thou has magnified Thy Word above all Thy name”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41294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Principle 2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The Psalms are literally the collected prayers of the authors, inspired by the Holy Spirit and included in the canon of scripture</a:t>
            </a: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049281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rry night sky">
            <a:extLst>
              <a:ext uri="{FF2B5EF4-FFF2-40B4-BE49-F238E27FC236}">
                <a16:creationId xmlns:a16="http://schemas.microsoft.com/office/drawing/2014/main" id="{1DB5F949-403F-2326-5076-0762BBB1AF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2500" y="0"/>
            <a:ext cx="10287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899979-796C-13A9-911F-0CA8A062BB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3510" y="411578"/>
            <a:ext cx="10011266" cy="983589"/>
          </a:xfrm>
        </p:spPr>
        <p:txBody>
          <a:bodyPr>
            <a:normAutofit/>
          </a:bodyPr>
          <a:lstStyle/>
          <a:p>
            <a:r>
              <a:rPr lang="en-AU" sz="4800" dirty="0">
                <a:solidFill>
                  <a:schemeClr val="bg2"/>
                </a:solidFill>
              </a:rPr>
              <a:t>The Psalms &amp; the Believer of Today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579ACE-8A0F-C4D0-1F2B-131BBC5388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8842" y="1875311"/>
            <a:ext cx="9144000" cy="4485732"/>
          </a:xfrm>
        </p:spPr>
        <p:txBody>
          <a:bodyPr>
            <a:noAutofit/>
          </a:bodyPr>
          <a:lstStyle/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effectLst/>
                <a:latin typeface="+mj-lt"/>
                <a:ea typeface="Times New Roman" panose="02020603050405020304" pitchFamily="18" charset="0"/>
              </a:rPr>
              <a:t>Principle 3</a:t>
            </a:r>
          </a:p>
          <a:p>
            <a:pPr algn="l">
              <a:spcAft>
                <a:spcPts val="1200"/>
              </a:spcAft>
            </a:pPr>
            <a:r>
              <a:rPr lang="en-AU" sz="4000" dirty="0">
                <a:solidFill>
                  <a:schemeClr val="bg2"/>
                </a:solidFill>
                <a:latin typeface="+mj-lt"/>
                <a:ea typeface="Times New Roman" panose="02020603050405020304" pitchFamily="18" charset="0"/>
              </a:rPr>
              <a:t>Take each verse, identify what truth, desire, fear, frustration et al is being expressed and in what context</a:t>
            </a:r>
            <a:endParaRPr lang="en-AU" sz="4000" dirty="0">
              <a:solidFill>
                <a:schemeClr val="bg2"/>
              </a:solidFill>
              <a:effectLst/>
              <a:latin typeface="+mj-lt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effectLst/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pPr algn="l">
              <a:spcAft>
                <a:spcPts val="1200"/>
              </a:spcAft>
            </a:pPr>
            <a:endParaRPr lang="en-AU" sz="4000" dirty="0">
              <a:solidFill>
                <a:schemeClr val="bg2"/>
              </a:solidFill>
              <a:latin typeface="Tahoma" panose="020B0604030504040204" pitchFamily="34" charset="0"/>
              <a:ea typeface="Times New Roman" panose="02020603050405020304" pitchFamily="18" charset="0"/>
            </a:endParaRPr>
          </a:p>
          <a:p>
            <a:endParaRPr lang="en-AU" sz="4000" dirty="0">
              <a:solidFill>
                <a:schemeClr val="bg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99230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964</Words>
  <Application>Microsoft Office PowerPoint</Application>
  <PresentationFormat>Widescreen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Algerian</vt:lpstr>
      <vt:lpstr>Aptos</vt:lpstr>
      <vt:lpstr>Aptos Display</vt:lpstr>
      <vt:lpstr>Arial</vt:lpstr>
      <vt:lpstr>Tahoma</vt:lpstr>
      <vt:lpstr>Office Theme</vt:lpstr>
      <vt:lpstr>Psalm Enchanted Evening</vt:lpstr>
      <vt:lpstr>Speaking to God in the Language of the Psalms: Getting a Hug from God</vt:lpstr>
      <vt:lpstr>Inspiration from Max Lucado</vt:lpstr>
      <vt:lpstr>The Supreme Reverence for the Word of God in the Psalms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The Psalms &amp; the Believer of Today</vt:lpstr>
      <vt:lpstr>Psalm 1: Two Men, Two Ways, Two Destinies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Psalm Enchanted Evening</dc:title>
  <dc:creator>Neil Davies</dc:creator>
  <cp:lastModifiedBy>Neil Davies</cp:lastModifiedBy>
  <cp:revision>9</cp:revision>
  <dcterms:created xsi:type="dcterms:W3CDTF">2024-01-14T22:53:59Z</dcterms:created>
  <dcterms:modified xsi:type="dcterms:W3CDTF">2024-01-31T06:24:00Z</dcterms:modified>
</cp:coreProperties>
</file>