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B1068-80C3-437A-8C45-3A57554AD32D}" v="145" dt="2022-03-13T23:57:23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39A2-4C2D-421A-A435-689A9D991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FC034-DB74-4CD8-8144-3A1DDB531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0890-E155-4570-B8D6-C7FC25EA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2D4A-B707-4205-91D6-A8A569FC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7519-B100-47B0-B2D2-D9D84B78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29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123A-A346-4217-A91E-4953786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1E73C-D2E8-4371-8EE3-A61F296AC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9090-4474-420F-A503-F327B34C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6AC8E-F9E2-4E81-AC47-81FB1E90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A29B-EFCC-47CA-A850-B0A24CAE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DC6F5-8992-49F6-9EBD-1A19A9B45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CD216-D3F9-4EDE-A425-878F8FAEC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45A7-B8FD-439A-8D59-04A2F2E4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AC41-411A-4183-9091-6473B450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818E-FF0C-4BC1-B01F-A1F72C92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55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A178-21E5-4745-A5D5-679557B0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A094-61EB-4190-AF36-74EB08C96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09CCC-7A33-44FB-9805-80BF9C0C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4F97-0D07-4F9B-9581-1F0692E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946C-636D-49BF-A93A-AD9D41B5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0178-2A56-4D0C-AC1F-DA23507F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D9D5-A0E8-47E0-BC5E-E471427D2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2C8AD-306F-43D8-A569-5B529E43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44330-45A6-417D-96A6-44B9580C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BFAA8-8A6A-4136-AEC6-63434315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4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3D60-0E00-4E4D-AE54-71CCC20A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9C71-F2F8-4349-A1C1-D59866BF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330A3-9F5A-478F-AB63-27F1A8C90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4BA7C-9640-4B9D-BDDC-CE3181FF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EFC22-102F-49C9-B73D-FE182C96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E610D-69A9-493B-92F6-B74A5679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65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054F-AE71-4DC8-B9E6-982EACB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8425D-E64A-4575-8F5B-3317CB41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86731-EE73-4462-844F-9C19C6AE9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64561-8AFD-45B6-AEF4-AB530B086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DBC8-B886-431E-949A-99CADCB71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12736-776B-4F56-ADA5-01DC6EFE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3FDE9-1786-47E8-AA5B-5B228D2D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954F7-9E01-4023-B856-877D2685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7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DEF6-FBF8-461C-8275-066EA3D9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69788-A4A3-41E8-8AAC-7CDA32D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299D9-9116-4814-A90A-8F4D8A7D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A0788-BF2E-4DF6-A33C-FCA2CEB5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0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A3E8F-2360-4A69-8AED-78740292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7FCA3-A91F-4C5E-91A3-E728D83B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DBD0F-AA50-469D-B678-15AE4313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75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2B75-B4D4-449E-BA12-8793D901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318D-FE74-4FD2-BA6D-430A8124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493A5-E044-40CB-B43A-1E6FE5B7B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DEA1E-9E2E-4A4D-8626-666F370E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15387-2B2E-4AD5-AB62-D4DE6F1A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401E9-CA9E-43DB-B4ED-584F659B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17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A59-4EEA-43E5-B582-7827167A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8310F-40B5-420B-812A-24240E173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D6B14-1949-4FA7-9EEC-DD76D6A3C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906C6-222E-4418-AD98-8A096EFB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6EB48-F0E4-4DEA-9974-1BF3443A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7CFE8-016B-49A9-9432-2C497A50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8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E1999-D19B-41FF-9EAA-E8A70B27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C4501-D23F-46F4-B4F2-41561381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ED041-E809-4432-9B46-5748623E7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2608-7B4C-4369-9707-3A73AC1ACD95}" type="datetimeFigureOut">
              <a:rPr lang="en-AU" smtClean="0"/>
              <a:t>15/03/2022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5730-439B-46E3-8191-39D6B53D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B897-7627-415B-B838-622648E7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98E4-A02D-4FFE-B40D-C4CFEF4130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Jasper Stone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BD23A-C6E6-44C0-991F-2B4B6DFF3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" r="3404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1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 err="1"/>
              <a:t>Chrysoprasus</a:t>
            </a:r>
            <a:r>
              <a:rPr lang="en-AU" sz="4000" dirty="0"/>
              <a:t> (Jade)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0FA41-B322-4948-973D-AF9CD103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76" y="2413168"/>
            <a:ext cx="3667530" cy="28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 err="1"/>
              <a:t>Jacynth</a:t>
            </a:r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64B9D-3FB2-46DF-BF48-8632D5DA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51" y="2593858"/>
            <a:ext cx="3242007" cy="27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Amethyst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37989-7504-44BB-93AB-4573E62C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71" y="2813855"/>
            <a:ext cx="3525364" cy="25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5548" y="1481328"/>
            <a:ext cx="31927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Gates of Pearl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3"/>
            <a:ext cx="2867763" cy="2100527"/>
          </a:xfrm>
        </p:spPr>
        <p:txBody>
          <a:bodyPr>
            <a:noAutofit/>
          </a:bodyPr>
          <a:lstStyle/>
          <a:p>
            <a:pPr algn="l"/>
            <a:r>
              <a:rPr lang="en-AU" dirty="0" err="1"/>
              <a:t>Nacra</a:t>
            </a:r>
            <a:endParaRPr lang="en-AU" dirty="0"/>
          </a:p>
          <a:p>
            <a:pPr algn="l"/>
            <a:r>
              <a:rPr lang="en-AU" dirty="0"/>
              <a:t>Layers of </a:t>
            </a:r>
            <a:r>
              <a:rPr lang="en-AU" dirty="0" err="1"/>
              <a:t>aroganite</a:t>
            </a:r>
            <a:endParaRPr lang="en-AU" dirty="0"/>
          </a:p>
          <a:p>
            <a:pPr algn="l"/>
            <a:r>
              <a:rPr lang="en-AU" dirty="0"/>
              <a:t>Protects the body of the mollusc from irritants or invaders</a:t>
            </a:r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C2D79-506B-4AE8-8E6F-CEE7056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50" y="2536032"/>
            <a:ext cx="3654599" cy="27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165" y="1481328"/>
            <a:ext cx="2951163" cy="2468880"/>
          </a:xfrm>
        </p:spPr>
        <p:txBody>
          <a:bodyPr>
            <a:normAutofit/>
          </a:bodyPr>
          <a:lstStyle/>
          <a:p>
            <a:r>
              <a:rPr lang="en-AU" sz="4000" dirty="0"/>
              <a:t>Translucent gold, clear as glass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D9C14-9437-4BD6-BBE6-999FB443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42" y="2238273"/>
            <a:ext cx="3731064" cy="29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Sapphire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1BFFB-AA95-4610-B67C-819C85153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8" b="1872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0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06B24-DC13-44EB-8BF2-C92EF9BF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75" y="2217627"/>
            <a:ext cx="2859425" cy="31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B359E-B58D-4E14-BC47-73834A2B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60" y="2878106"/>
            <a:ext cx="4694311" cy="25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Sardonyx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F4819-F964-4FE5-A7AF-10E4458F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2" y="2787011"/>
            <a:ext cx="3465073" cy="25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Sardius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09B37-7B0C-4F08-A12A-A47D95C6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439" y="2825396"/>
            <a:ext cx="3771823" cy="22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 err="1"/>
              <a:t>Chrysolyte</a:t>
            </a:r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4ECA0-DEF0-499B-8984-62595B19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14" y="2854412"/>
            <a:ext cx="3975573" cy="24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Beryl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BB106-6637-422A-87F7-2C407F35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72" y="2303831"/>
            <a:ext cx="3205264" cy="30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118BD-5491-4F7C-8CFE-1C7A5C3F6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9910-094D-49A3-80F5-918AF089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CAFFA-E557-465B-A7A5-83C67E50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63" y="2676680"/>
            <a:ext cx="4121082" cy="24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Office Theme</vt:lpstr>
      <vt:lpstr>Jasper Stone</vt:lpstr>
      <vt:lpstr>Sapphire</vt:lpstr>
      <vt:lpstr>PowerPoint Presentation</vt:lpstr>
      <vt:lpstr>PowerPoint Presentation</vt:lpstr>
      <vt:lpstr>Sardonyx</vt:lpstr>
      <vt:lpstr>Sardius</vt:lpstr>
      <vt:lpstr>Chrysolyte</vt:lpstr>
      <vt:lpstr>Beryl</vt:lpstr>
      <vt:lpstr>PowerPoint Presentation</vt:lpstr>
      <vt:lpstr>Chrysoprasus (Jade)</vt:lpstr>
      <vt:lpstr>Jacynth</vt:lpstr>
      <vt:lpstr>Amethyst</vt:lpstr>
      <vt:lpstr>Gates of Pearl</vt:lpstr>
      <vt:lpstr>Translucent gold, clear as glass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Jasper Stone</dc:title>
  <dc:creator>Neil Davies</dc:creator>
  <cp:lastModifiedBy>Neil Davies</cp:lastModifiedBy>
  <cp:revision>3</cp:revision>
  <dcterms:created xsi:type="dcterms:W3CDTF">2022-03-11T22:05:24Z</dcterms:created>
  <dcterms:modified xsi:type="dcterms:W3CDTF">2022-03-14T23:18:19Z</dcterms:modified>
</cp:coreProperties>
</file>